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omments/comment1.xml" ContentType="application/vnd.openxmlformats-officedocument.presentationml.comments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4"/>
    <p:sldMasterId id="2147483719" r:id="rId5"/>
  </p:sldMasterIdLst>
  <p:notesMasterIdLst>
    <p:notesMasterId r:id="rId19"/>
  </p:notesMasterIdLst>
  <p:sldIdLst>
    <p:sldId id="275" r:id="rId6"/>
    <p:sldId id="274" r:id="rId7"/>
    <p:sldId id="289" r:id="rId8"/>
    <p:sldId id="299" r:id="rId9"/>
    <p:sldId id="290" r:id="rId10"/>
    <p:sldId id="256" r:id="rId11"/>
    <p:sldId id="306" r:id="rId12"/>
    <p:sldId id="294" r:id="rId13"/>
    <p:sldId id="286" r:id="rId14"/>
    <p:sldId id="302" r:id="rId15"/>
    <p:sldId id="307" r:id="rId16"/>
    <p:sldId id="304" r:id="rId17"/>
    <p:sldId id="301" r:id="rId18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érie Turgeon" initials="VT" lastIdx="1" clrIdx="0">
    <p:extLst>
      <p:ext uri="{19B8F6BF-5375-455C-9EA6-DF929625EA0E}">
        <p15:presenceInfo xmlns:p15="http://schemas.microsoft.com/office/powerpoint/2012/main" userId="90b4337e18031f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B2F8F46-222C-4F79-A741-87C8F8FFFDEA}" v="1" dt="2021-09-13T13:38:03.80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1704" y="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microsoft.com/office/2016/11/relationships/changesInfo" Target="changesInfos/changesInfo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ableStyles" Target="tableStyle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rgeon Valérie" userId="1b450f87-bfaa-4071-9d8b-ae7ea46261a8" providerId="ADAL" clId="{FB2F8F46-222C-4F79-A741-87C8F8FFFDEA}"/>
    <pc:docChg chg="modSld">
      <pc:chgData name="Turgeon Valérie" userId="1b450f87-bfaa-4071-9d8b-ae7ea46261a8" providerId="ADAL" clId="{FB2F8F46-222C-4F79-A741-87C8F8FFFDEA}" dt="2021-09-13T13:38:03.800" v="0" actId="6549"/>
      <pc:docMkLst>
        <pc:docMk/>
      </pc:docMkLst>
      <pc:sldChg chg="modSp">
        <pc:chgData name="Turgeon Valérie" userId="1b450f87-bfaa-4071-9d8b-ae7ea46261a8" providerId="ADAL" clId="{FB2F8F46-222C-4F79-A741-87C8F8FFFDEA}" dt="2021-09-13T13:38:03.800" v="0" actId="6549"/>
        <pc:sldMkLst>
          <pc:docMk/>
          <pc:sldMk cId="1356428131" sldId="275"/>
        </pc:sldMkLst>
        <pc:spChg chg="mod">
          <ac:chgData name="Turgeon Valérie" userId="1b450f87-bfaa-4071-9d8b-ae7ea46261a8" providerId="ADAL" clId="{FB2F8F46-222C-4F79-A741-87C8F8FFFDEA}" dt="2021-09-13T13:38:03.800" v="0" actId="6549"/>
          <ac:spMkLst>
            <pc:docMk/>
            <pc:sldMk cId="1356428131" sldId="275"/>
            <ac:spMk id="39" creationId="{00000000-0000-0000-0000-000000000000}"/>
          </ac:spMkLst>
        </pc:spChg>
      </pc:sldChg>
    </pc:docChg>
  </pc:docChgLst>
  <pc:docChgLst>
    <pc:chgData name="Turgeon Valérie" userId="S::valerie.turgeon@cegepmontpetit.ca::1b450f87-bfaa-4071-9d8b-ae7ea46261a8" providerId="AD" clId="Web-{11964699-87EB-4755-8686-C69A0817BB56}"/>
    <pc:docChg chg="delSld">
      <pc:chgData name="Turgeon Valérie" userId="S::valerie.turgeon@cegepmontpetit.ca::1b450f87-bfaa-4071-9d8b-ae7ea46261a8" providerId="AD" clId="Web-{11964699-87EB-4755-8686-C69A0817BB56}" dt="2020-08-26T23:50:57.183" v="2"/>
      <pc:docMkLst>
        <pc:docMk/>
      </pc:docMkLst>
      <pc:sldChg chg="del">
        <pc:chgData name="Turgeon Valérie" userId="S::valerie.turgeon@cegepmontpetit.ca::1b450f87-bfaa-4071-9d8b-ae7ea46261a8" providerId="AD" clId="Web-{11964699-87EB-4755-8686-C69A0817BB56}" dt="2020-08-26T23:50:57.183" v="2"/>
        <pc:sldMkLst>
          <pc:docMk/>
          <pc:sldMk cId="1284975859" sldId="296"/>
        </pc:sldMkLst>
      </pc:sldChg>
      <pc:sldChg chg="del">
        <pc:chgData name="Turgeon Valérie" userId="S::valerie.turgeon@cegepmontpetit.ca::1b450f87-bfaa-4071-9d8b-ae7ea46261a8" providerId="AD" clId="Web-{11964699-87EB-4755-8686-C69A0817BB56}" dt="2020-08-26T23:50:57.183" v="0"/>
        <pc:sldMkLst>
          <pc:docMk/>
          <pc:sldMk cId="2934791675" sldId="297"/>
        </pc:sldMkLst>
      </pc:sldChg>
      <pc:sldChg chg="del">
        <pc:chgData name="Turgeon Valérie" userId="S::valerie.turgeon@cegepmontpetit.ca::1b450f87-bfaa-4071-9d8b-ae7ea46261a8" providerId="AD" clId="Web-{11964699-87EB-4755-8686-C69A0817BB56}" dt="2020-08-26T23:50:57.183" v="1"/>
        <pc:sldMkLst>
          <pc:docMk/>
          <pc:sldMk cId="2697915713" sldId="298"/>
        </pc:sldMkLst>
      </pc:sldChg>
    </pc:docChg>
  </pc:docChgLst>
</pc:chgInfo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8-21T07:40:49.199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4">
  <dgm:title val=""/>
  <dgm:desc val=""/>
  <dgm:catLst>
    <dgm:cat type="accent1" pri="11400"/>
  </dgm:catLst>
  <dgm:styleLbl name="node0">
    <dgm:fillClrLst meth="cycle">
      <a:schemeClr val="accent1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1">
        <a:shade val="50000"/>
      </a:schemeClr>
      <a:schemeClr val="accent1">
        <a:tint val="55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1">
        <a:shade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1">
        <a:shade val="80000"/>
        <a:alpha val="50000"/>
      </a:schemeClr>
      <a:schemeClr val="accent1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1">
        <a:shade val="90000"/>
      </a:schemeClr>
      <a:schemeClr val="accent1">
        <a:tint val="50000"/>
      </a:schemeClr>
    </dgm:fillClrLst>
    <dgm:linClrLst meth="cycle"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1">
        <a:shade val="50000"/>
      </a:schemeClr>
      <a:schemeClr val="accent1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55000"/>
      </a:schemeClr>
    </dgm:fillClrLst>
    <dgm:linClrLst meth="repeat">
      <a:schemeClr val="accent1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55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68C4B9E-7629-4FF8-8BCB-E95D484B2296}" type="doc">
      <dgm:prSet loTypeId="urn:microsoft.com/office/officeart/2005/8/layout/h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CA"/>
        </a:p>
      </dgm:t>
    </dgm:pt>
    <dgm:pt modelId="{E3103C33-2902-40E7-B9D4-048037704AC6}">
      <dgm:prSet phldrT="[Texte]"/>
      <dgm:spPr/>
      <dgm:t>
        <a:bodyPr/>
        <a:lstStyle/>
        <a:p>
          <a:r>
            <a:rPr lang="fr-CA"/>
            <a:t>Tests unitaires</a:t>
          </a:r>
          <a:endParaRPr lang="en-CA"/>
        </a:p>
      </dgm:t>
    </dgm:pt>
    <dgm:pt modelId="{7C501A1F-18E1-49CC-A314-B1113EE10524}" type="parTrans" cxnId="{EC2781B3-2CCD-4A33-A92F-EF3C2CD9EE74}">
      <dgm:prSet/>
      <dgm:spPr/>
      <dgm:t>
        <a:bodyPr/>
        <a:lstStyle/>
        <a:p>
          <a:endParaRPr lang="en-CA"/>
        </a:p>
      </dgm:t>
    </dgm:pt>
    <dgm:pt modelId="{1C51D2AB-BCD0-40A9-B37E-13ACF40B1A51}" type="sibTrans" cxnId="{EC2781B3-2CCD-4A33-A92F-EF3C2CD9EE74}">
      <dgm:prSet/>
      <dgm:spPr/>
      <dgm:t>
        <a:bodyPr/>
        <a:lstStyle/>
        <a:p>
          <a:endParaRPr lang="en-CA"/>
        </a:p>
      </dgm:t>
    </dgm:pt>
    <dgm:pt modelId="{0E3616A3-EAB5-4CB8-950F-18F15408FB69}">
      <dgm:prSet phldrT="[Texte]"/>
      <dgm:spPr/>
      <dgm:t>
        <a:bodyPr/>
        <a:lstStyle/>
        <a:p>
          <a:r>
            <a:rPr lang="fr-CA"/>
            <a:t>Boîte blanche</a:t>
          </a:r>
          <a:endParaRPr lang="en-CA"/>
        </a:p>
      </dgm:t>
    </dgm:pt>
    <dgm:pt modelId="{D96CB42A-6BC5-455D-B641-344CDAFC949C}" type="parTrans" cxnId="{6962E443-7438-45F9-8BB5-51BF98B0982D}">
      <dgm:prSet/>
      <dgm:spPr/>
      <dgm:t>
        <a:bodyPr/>
        <a:lstStyle/>
        <a:p>
          <a:endParaRPr lang="en-CA"/>
        </a:p>
      </dgm:t>
    </dgm:pt>
    <dgm:pt modelId="{BC3CD59D-CDCE-4E19-B97B-C9AB85A270B5}" type="sibTrans" cxnId="{6962E443-7438-45F9-8BB5-51BF98B0982D}">
      <dgm:prSet/>
      <dgm:spPr/>
      <dgm:t>
        <a:bodyPr/>
        <a:lstStyle/>
        <a:p>
          <a:endParaRPr lang="en-CA"/>
        </a:p>
      </dgm:t>
    </dgm:pt>
    <dgm:pt modelId="{6592C94D-A519-4DE5-96CB-15B80F3F61C8}">
      <dgm:prSet phldrT="[Texte]"/>
      <dgm:spPr/>
      <dgm:t>
        <a:bodyPr/>
        <a:lstStyle/>
        <a:p>
          <a:r>
            <a:rPr lang="fr-CA"/>
            <a:t>Automatiser</a:t>
          </a:r>
          <a:endParaRPr lang="en-CA"/>
        </a:p>
      </dgm:t>
    </dgm:pt>
    <dgm:pt modelId="{A9DFC486-E208-4424-AD0A-4D5D4E4A5BF2}" type="parTrans" cxnId="{F901AD51-4B51-486A-97AD-932468563827}">
      <dgm:prSet/>
      <dgm:spPr/>
      <dgm:t>
        <a:bodyPr/>
        <a:lstStyle/>
        <a:p>
          <a:endParaRPr lang="en-CA"/>
        </a:p>
      </dgm:t>
    </dgm:pt>
    <dgm:pt modelId="{1406B704-23D0-4911-ADBD-A63D15AC56ED}" type="sibTrans" cxnId="{F901AD51-4B51-486A-97AD-932468563827}">
      <dgm:prSet/>
      <dgm:spPr/>
      <dgm:t>
        <a:bodyPr/>
        <a:lstStyle/>
        <a:p>
          <a:endParaRPr lang="en-CA"/>
        </a:p>
      </dgm:t>
    </dgm:pt>
    <dgm:pt modelId="{D12D6912-AA27-43E1-8371-C048A47D5C69}">
      <dgm:prSet phldrT="[Texte]"/>
      <dgm:spPr/>
      <dgm:t>
        <a:bodyPr/>
        <a:lstStyle/>
        <a:p>
          <a:r>
            <a:rPr lang="fr-CA"/>
            <a:t>Tests fonctionnels</a:t>
          </a:r>
          <a:endParaRPr lang="en-CA"/>
        </a:p>
      </dgm:t>
    </dgm:pt>
    <dgm:pt modelId="{DF57E32D-1485-49FD-B0A4-98D93B6633BA}" type="parTrans" cxnId="{CBE344A7-C089-4034-BEF4-6DAFABFE4D0A}">
      <dgm:prSet/>
      <dgm:spPr/>
      <dgm:t>
        <a:bodyPr/>
        <a:lstStyle/>
        <a:p>
          <a:endParaRPr lang="en-CA"/>
        </a:p>
      </dgm:t>
    </dgm:pt>
    <dgm:pt modelId="{F51C6310-9E98-4BBF-AEFA-FBC765B4E6A5}" type="sibTrans" cxnId="{CBE344A7-C089-4034-BEF4-6DAFABFE4D0A}">
      <dgm:prSet/>
      <dgm:spPr/>
      <dgm:t>
        <a:bodyPr/>
        <a:lstStyle/>
        <a:p>
          <a:endParaRPr lang="en-CA"/>
        </a:p>
      </dgm:t>
    </dgm:pt>
    <dgm:pt modelId="{765A2E80-3B72-4940-B6B3-2D712BDC9F99}">
      <dgm:prSet phldrT="[Texte]"/>
      <dgm:spPr/>
      <dgm:t>
        <a:bodyPr/>
        <a:lstStyle/>
        <a:p>
          <a:r>
            <a:rPr lang="fr-CA"/>
            <a:t>Boîte noire</a:t>
          </a:r>
          <a:endParaRPr lang="en-CA"/>
        </a:p>
      </dgm:t>
    </dgm:pt>
    <dgm:pt modelId="{885E5CF0-C0FA-43C9-BF38-217EE0F84056}" type="parTrans" cxnId="{5BDD150E-F6A2-4EC2-98B5-EAA2C114840E}">
      <dgm:prSet/>
      <dgm:spPr/>
      <dgm:t>
        <a:bodyPr/>
        <a:lstStyle/>
        <a:p>
          <a:endParaRPr lang="en-CA"/>
        </a:p>
      </dgm:t>
    </dgm:pt>
    <dgm:pt modelId="{DDAF379F-AD23-4194-A5EC-A6625013B5AE}" type="sibTrans" cxnId="{5BDD150E-F6A2-4EC2-98B5-EAA2C114840E}">
      <dgm:prSet/>
      <dgm:spPr/>
      <dgm:t>
        <a:bodyPr/>
        <a:lstStyle/>
        <a:p>
          <a:endParaRPr lang="en-CA"/>
        </a:p>
      </dgm:t>
    </dgm:pt>
    <dgm:pt modelId="{9512DFBC-5FBB-49B0-A6AF-4922EF35B1D3}">
      <dgm:prSet phldrT="[Texte]"/>
      <dgm:spPr/>
      <dgm:t>
        <a:bodyPr/>
        <a:lstStyle/>
        <a:p>
          <a:r>
            <a:rPr lang="fr-CA"/>
            <a:t>Tests d’intégration</a:t>
          </a:r>
          <a:endParaRPr lang="en-CA"/>
        </a:p>
      </dgm:t>
    </dgm:pt>
    <dgm:pt modelId="{CE2B889C-1FB4-41C4-BE0D-0200FCF6E890}" type="parTrans" cxnId="{486BD56D-3528-4D27-B193-E4E764730764}">
      <dgm:prSet/>
      <dgm:spPr/>
      <dgm:t>
        <a:bodyPr/>
        <a:lstStyle/>
        <a:p>
          <a:endParaRPr lang="en-CA"/>
        </a:p>
      </dgm:t>
    </dgm:pt>
    <dgm:pt modelId="{A6D0D729-8823-4A00-A34F-336FB0B9746D}" type="sibTrans" cxnId="{486BD56D-3528-4D27-B193-E4E764730764}">
      <dgm:prSet/>
      <dgm:spPr/>
      <dgm:t>
        <a:bodyPr/>
        <a:lstStyle/>
        <a:p>
          <a:endParaRPr lang="en-CA"/>
        </a:p>
      </dgm:t>
    </dgm:pt>
    <dgm:pt modelId="{E54D1BB3-30D2-4380-86D3-548C7A646700}">
      <dgm:prSet phldrT="[Texte]"/>
      <dgm:spPr/>
      <dgm:t>
        <a:bodyPr/>
        <a:lstStyle/>
        <a:p>
          <a:r>
            <a:rPr lang="fr-CA"/>
            <a:t>Boîte noire/blanche</a:t>
          </a:r>
          <a:endParaRPr lang="en-CA"/>
        </a:p>
      </dgm:t>
    </dgm:pt>
    <dgm:pt modelId="{D3E8BBBF-E073-4DB1-9115-A9F7748FD89D}" type="parTrans" cxnId="{5093AB48-BEE9-4C58-9461-516C03856CBC}">
      <dgm:prSet/>
      <dgm:spPr/>
      <dgm:t>
        <a:bodyPr/>
        <a:lstStyle/>
        <a:p>
          <a:endParaRPr lang="en-CA"/>
        </a:p>
      </dgm:t>
    </dgm:pt>
    <dgm:pt modelId="{5870E85B-461E-448A-AAF7-2CE947CFD30D}" type="sibTrans" cxnId="{5093AB48-BEE9-4C58-9461-516C03856CBC}">
      <dgm:prSet/>
      <dgm:spPr/>
      <dgm:t>
        <a:bodyPr/>
        <a:lstStyle/>
        <a:p>
          <a:endParaRPr lang="en-CA"/>
        </a:p>
      </dgm:t>
    </dgm:pt>
    <dgm:pt modelId="{5593D04B-E714-4658-A288-C7A74AAD4A4E}">
      <dgm:prSet phldrT="[Texte]"/>
      <dgm:spPr/>
      <dgm:t>
        <a:bodyPr/>
        <a:lstStyle/>
        <a:p>
          <a:r>
            <a:rPr lang="fr-CA"/>
            <a:t>Tests système</a:t>
          </a:r>
          <a:endParaRPr lang="en-CA"/>
        </a:p>
      </dgm:t>
    </dgm:pt>
    <dgm:pt modelId="{B26C92F1-9B1B-4D5E-BE93-741F8605174D}" type="parTrans" cxnId="{84879B5F-7EC5-4139-81BE-388C82C6F338}">
      <dgm:prSet/>
      <dgm:spPr/>
      <dgm:t>
        <a:bodyPr/>
        <a:lstStyle/>
        <a:p>
          <a:endParaRPr lang="en-CA"/>
        </a:p>
      </dgm:t>
    </dgm:pt>
    <dgm:pt modelId="{E15CBF92-1DD0-4ACD-8453-FC991B3229DF}" type="sibTrans" cxnId="{84879B5F-7EC5-4139-81BE-388C82C6F338}">
      <dgm:prSet/>
      <dgm:spPr/>
      <dgm:t>
        <a:bodyPr/>
        <a:lstStyle/>
        <a:p>
          <a:endParaRPr lang="en-CA"/>
        </a:p>
      </dgm:t>
    </dgm:pt>
    <dgm:pt modelId="{367F40B5-182B-410B-82EC-9D6A25F0BFE2}">
      <dgm:prSet phldrT="[Texte]"/>
      <dgm:spPr/>
      <dgm:t>
        <a:bodyPr/>
        <a:lstStyle/>
        <a:p>
          <a:r>
            <a:rPr lang="fr-CA"/>
            <a:t>Niveau objet</a:t>
          </a:r>
          <a:endParaRPr lang="en-CA"/>
        </a:p>
      </dgm:t>
    </dgm:pt>
    <dgm:pt modelId="{50BE57E3-AD87-4033-B505-5AD8348BED07}" type="parTrans" cxnId="{6A4685BC-6987-458B-92F1-31F427BED065}">
      <dgm:prSet/>
      <dgm:spPr/>
      <dgm:t>
        <a:bodyPr/>
        <a:lstStyle/>
        <a:p>
          <a:endParaRPr lang="en-CA"/>
        </a:p>
      </dgm:t>
    </dgm:pt>
    <dgm:pt modelId="{D673F14D-4488-4403-B3BD-F137273114BB}" type="sibTrans" cxnId="{6A4685BC-6987-458B-92F1-31F427BED065}">
      <dgm:prSet/>
      <dgm:spPr/>
      <dgm:t>
        <a:bodyPr/>
        <a:lstStyle/>
        <a:p>
          <a:endParaRPr lang="en-CA"/>
        </a:p>
      </dgm:t>
    </dgm:pt>
    <dgm:pt modelId="{EC3D72D6-9AF1-48C5-88B1-C3BD7D6C0F3C}">
      <dgm:prSet phldrT="[Texte]"/>
      <dgm:spPr/>
      <dgm:t>
        <a:bodyPr/>
        <a:lstStyle/>
        <a:p>
          <a:r>
            <a:rPr lang="fr-CA"/>
            <a:t>Code</a:t>
          </a:r>
          <a:endParaRPr lang="en-CA"/>
        </a:p>
      </dgm:t>
    </dgm:pt>
    <dgm:pt modelId="{49A50FED-CBA4-49E4-83C7-CFB306B5C667}" type="parTrans" cxnId="{D58B784F-A5DC-4F91-88D9-0F0B63D119B6}">
      <dgm:prSet/>
      <dgm:spPr/>
      <dgm:t>
        <a:bodyPr/>
        <a:lstStyle/>
        <a:p>
          <a:endParaRPr lang="en-CA"/>
        </a:p>
      </dgm:t>
    </dgm:pt>
    <dgm:pt modelId="{6E7A6B8E-106F-4496-B3D7-B51BEE429706}" type="sibTrans" cxnId="{D58B784F-A5DC-4F91-88D9-0F0B63D119B6}">
      <dgm:prSet/>
      <dgm:spPr/>
      <dgm:t>
        <a:bodyPr/>
        <a:lstStyle/>
        <a:p>
          <a:endParaRPr lang="en-CA"/>
        </a:p>
      </dgm:t>
    </dgm:pt>
    <dgm:pt modelId="{33E183E1-C24D-495E-B8B9-D8998E116A1F}">
      <dgm:prSet phldrT="[Texte]"/>
      <dgm:spPr/>
      <dgm:t>
        <a:bodyPr/>
        <a:lstStyle/>
        <a:p>
          <a:r>
            <a:rPr lang="fr-CA"/>
            <a:t>Données</a:t>
          </a:r>
          <a:endParaRPr lang="en-CA"/>
        </a:p>
      </dgm:t>
    </dgm:pt>
    <dgm:pt modelId="{1E168B51-228E-45EE-A94A-AFBCEA7D19CC}" type="parTrans" cxnId="{19B666D1-6EF7-47A2-A26C-E5DB5EBF5B45}">
      <dgm:prSet/>
      <dgm:spPr/>
      <dgm:t>
        <a:bodyPr/>
        <a:lstStyle/>
        <a:p>
          <a:endParaRPr lang="en-CA"/>
        </a:p>
      </dgm:t>
    </dgm:pt>
    <dgm:pt modelId="{503E5334-B8B1-41AC-9769-0CE4BF05908A}" type="sibTrans" cxnId="{19B666D1-6EF7-47A2-A26C-E5DB5EBF5B45}">
      <dgm:prSet/>
      <dgm:spPr/>
      <dgm:t>
        <a:bodyPr/>
        <a:lstStyle/>
        <a:p>
          <a:endParaRPr lang="en-CA"/>
        </a:p>
      </dgm:t>
    </dgm:pt>
    <dgm:pt modelId="{831A51F9-2EEB-4095-948B-3875047D69DC}">
      <dgm:prSet/>
      <dgm:spPr/>
      <dgm:t>
        <a:bodyPr/>
        <a:lstStyle/>
        <a:p>
          <a:r>
            <a:rPr lang="fr-CA"/>
            <a:t>Interactions composantes</a:t>
          </a:r>
          <a:endParaRPr lang="en-CA"/>
        </a:p>
      </dgm:t>
    </dgm:pt>
    <dgm:pt modelId="{17FD7675-5184-425D-8AB9-F81947D28A30}" type="parTrans" cxnId="{644CD7BE-4EBE-4597-80B8-11935EE0AF4A}">
      <dgm:prSet/>
      <dgm:spPr/>
      <dgm:t>
        <a:bodyPr/>
        <a:lstStyle/>
        <a:p>
          <a:endParaRPr lang="en-CA"/>
        </a:p>
      </dgm:t>
    </dgm:pt>
    <dgm:pt modelId="{053884DC-617A-4713-A330-AEFD9DC3A5D6}" type="sibTrans" cxnId="{644CD7BE-4EBE-4597-80B8-11935EE0AF4A}">
      <dgm:prSet/>
      <dgm:spPr/>
      <dgm:t>
        <a:bodyPr/>
        <a:lstStyle/>
        <a:p>
          <a:endParaRPr lang="en-CA"/>
        </a:p>
      </dgm:t>
    </dgm:pt>
    <dgm:pt modelId="{0E555753-D047-4418-B0E9-B0A981C5F80A}">
      <dgm:prSet/>
      <dgm:spPr/>
      <dgm:t>
        <a:bodyPr/>
        <a:lstStyle/>
        <a:p>
          <a:r>
            <a:rPr lang="fr-CA"/>
            <a:t>Compatibilité </a:t>
          </a:r>
          <a:endParaRPr lang="en-CA"/>
        </a:p>
      </dgm:t>
    </dgm:pt>
    <dgm:pt modelId="{B335E200-930E-417F-8178-4CDD7F85CD2C}" type="parTrans" cxnId="{E6FD7579-8F04-4261-A433-98B4EF580E16}">
      <dgm:prSet/>
      <dgm:spPr/>
      <dgm:t>
        <a:bodyPr/>
        <a:lstStyle/>
        <a:p>
          <a:endParaRPr lang="en-CA"/>
        </a:p>
      </dgm:t>
    </dgm:pt>
    <dgm:pt modelId="{C3884BA5-6601-4DF2-B98C-77B5DBBD95F8}" type="sibTrans" cxnId="{E6FD7579-8F04-4261-A433-98B4EF580E16}">
      <dgm:prSet/>
      <dgm:spPr/>
      <dgm:t>
        <a:bodyPr/>
        <a:lstStyle/>
        <a:p>
          <a:endParaRPr lang="en-CA"/>
        </a:p>
      </dgm:t>
    </dgm:pt>
    <dgm:pt modelId="{49CEA9CA-61F5-447B-947C-822017D4131E}">
      <dgm:prSet phldrT="[Texte]"/>
      <dgm:spPr/>
      <dgm:t>
        <a:bodyPr/>
        <a:lstStyle/>
        <a:p>
          <a:r>
            <a:rPr lang="fr-CA"/>
            <a:t>Niveau des fonctionnalités</a:t>
          </a:r>
          <a:endParaRPr lang="en-CA"/>
        </a:p>
      </dgm:t>
    </dgm:pt>
    <dgm:pt modelId="{85FFD4B6-F88B-4963-81F6-4DDD3E40890F}" type="parTrans" cxnId="{D6AE0226-E5F3-4387-922E-0C758DDE9E0C}">
      <dgm:prSet/>
      <dgm:spPr/>
      <dgm:t>
        <a:bodyPr/>
        <a:lstStyle/>
        <a:p>
          <a:endParaRPr lang="en-CA"/>
        </a:p>
      </dgm:t>
    </dgm:pt>
    <dgm:pt modelId="{D9577C63-55D4-4A79-A268-F3108429B08B}" type="sibTrans" cxnId="{D6AE0226-E5F3-4387-922E-0C758DDE9E0C}">
      <dgm:prSet/>
      <dgm:spPr/>
      <dgm:t>
        <a:bodyPr/>
        <a:lstStyle/>
        <a:p>
          <a:endParaRPr lang="en-CA"/>
        </a:p>
      </dgm:t>
    </dgm:pt>
    <dgm:pt modelId="{71F3940B-5940-40A1-91B4-F6B8428B00F5}">
      <dgm:prSet phldrT="[Texte]"/>
      <dgm:spPr/>
      <dgm:t>
        <a:bodyPr/>
        <a:lstStyle/>
        <a:p>
          <a:r>
            <a:rPr lang="fr-CA"/>
            <a:t>De charge</a:t>
          </a:r>
          <a:endParaRPr lang="en-CA"/>
        </a:p>
      </dgm:t>
    </dgm:pt>
    <dgm:pt modelId="{2BFFB038-F6D9-4394-A6BA-36D7C070B804}" type="parTrans" cxnId="{5E71F5F8-B327-4DC9-9636-388559A325CB}">
      <dgm:prSet/>
      <dgm:spPr/>
      <dgm:t>
        <a:bodyPr/>
        <a:lstStyle/>
        <a:p>
          <a:endParaRPr lang="en-CA"/>
        </a:p>
      </dgm:t>
    </dgm:pt>
    <dgm:pt modelId="{EF71A239-8367-4378-AD6D-3D2E352C09BA}" type="sibTrans" cxnId="{5E71F5F8-B327-4DC9-9636-388559A325CB}">
      <dgm:prSet/>
      <dgm:spPr/>
      <dgm:t>
        <a:bodyPr/>
        <a:lstStyle/>
        <a:p>
          <a:endParaRPr lang="en-CA"/>
        </a:p>
      </dgm:t>
    </dgm:pt>
    <dgm:pt modelId="{4D8B6DC0-25B6-49D0-8F19-05200DE8E29E}">
      <dgm:prSet phldrT="[Texte]"/>
      <dgm:spPr/>
      <dgm:t>
        <a:bodyPr/>
        <a:lstStyle/>
        <a:p>
          <a:r>
            <a:rPr lang="fr-CA"/>
            <a:t>De performance</a:t>
          </a:r>
          <a:endParaRPr lang="en-CA"/>
        </a:p>
      </dgm:t>
    </dgm:pt>
    <dgm:pt modelId="{97AABA48-3E7D-4802-B35F-42BA7FA212C2}" type="parTrans" cxnId="{9E7F45BF-AA6B-4B3A-988B-D60F01D6ACB0}">
      <dgm:prSet/>
      <dgm:spPr/>
      <dgm:t>
        <a:bodyPr/>
        <a:lstStyle/>
        <a:p>
          <a:endParaRPr lang="en-CA"/>
        </a:p>
      </dgm:t>
    </dgm:pt>
    <dgm:pt modelId="{5F0F056E-B866-433D-8D36-4A7881E98F89}" type="sibTrans" cxnId="{9E7F45BF-AA6B-4B3A-988B-D60F01D6ACB0}">
      <dgm:prSet/>
      <dgm:spPr/>
      <dgm:t>
        <a:bodyPr/>
        <a:lstStyle/>
        <a:p>
          <a:endParaRPr lang="en-CA"/>
        </a:p>
      </dgm:t>
    </dgm:pt>
    <dgm:pt modelId="{CD6ADB44-0E2B-4A96-907E-315BA6A83CE8}">
      <dgm:prSet phldrT="[Texte]"/>
      <dgm:spPr/>
      <dgm:t>
        <a:bodyPr/>
        <a:lstStyle/>
        <a:p>
          <a:r>
            <a:rPr lang="fr-CA"/>
            <a:t>Utilisabilité</a:t>
          </a:r>
          <a:endParaRPr lang="en-CA"/>
        </a:p>
      </dgm:t>
    </dgm:pt>
    <dgm:pt modelId="{2B92C61E-4589-4314-AC30-61B9E81ACC49}" type="parTrans" cxnId="{26FF9F09-96D2-4025-959E-125FF505C0FE}">
      <dgm:prSet/>
      <dgm:spPr/>
      <dgm:t>
        <a:bodyPr/>
        <a:lstStyle/>
        <a:p>
          <a:endParaRPr lang="en-CA"/>
        </a:p>
      </dgm:t>
    </dgm:pt>
    <dgm:pt modelId="{5625FF74-7A5E-491D-A9CF-50EFF29AED2E}" type="sibTrans" cxnId="{26FF9F09-96D2-4025-959E-125FF505C0FE}">
      <dgm:prSet/>
      <dgm:spPr/>
      <dgm:t>
        <a:bodyPr/>
        <a:lstStyle/>
        <a:p>
          <a:endParaRPr lang="en-CA"/>
        </a:p>
      </dgm:t>
    </dgm:pt>
    <dgm:pt modelId="{671E0C59-6883-4692-99B9-E22F33D081E5}">
      <dgm:prSet phldrT="[Texte]"/>
      <dgm:spPr/>
      <dgm:t>
        <a:bodyPr/>
        <a:lstStyle/>
        <a:p>
          <a:r>
            <a:rPr lang="fr-CA"/>
            <a:t>Ergonomie</a:t>
          </a:r>
          <a:endParaRPr lang="en-CA"/>
        </a:p>
      </dgm:t>
    </dgm:pt>
    <dgm:pt modelId="{72B67A2D-CE6F-482D-9E00-77F7DDE7A2FF}" type="parTrans" cxnId="{C775B43C-93EF-4606-A145-5B7F6B307538}">
      <dgm:prSet/>
      <dgm:spPr/>
      <dgm:t>
        <a:bodyPr/>
        <a:lstStyle/>
        <a:p>
          <a:endParaRPr lang="en-CA"/>
        </a:p>
      </dgm:t>
    </dgm:pt>
    <dgm:pt modelId="{5D87A62A-A078-4236-A3BD-C0355712CF86}" type="sibTrans" cxnId="{C775B43C-93EF-4606-A145-5B7F6B307538}">
      <dgm:prSet/>
      <dgm:spPr/>
      <dgm:t>
        <a:bodyPr/>
        <a:lstStyle/>
        <a:p>
          <a:endParaRPr lang="en-CA"/>
        </a:p>
      </dgm:t>
    </dgm:pt>
    <dgm:pt modelId="{89729014-7179-4562-8189-C9EB31206C6D}">
      <dgm:prSet phldrT="[Texte]"/>
      <dgm:spPr/>
      <dgm:t>
        <a:bodyPr/>
        <a:lstStyle/>
        <a:p>
          <a:r>
            <a:rPr lang="fr-CA"/>
            <a:t>Accessibilité</a:t>
          </a:r>
          <a:endParaRPr lang="en-CA"/>
        </a:p>
      </dgm:t>
    </dgm:pt>
    <dgm:pt modelId="{855A1071-1519-4E29-96CF-546EFC125831}" type="parTrans" cxnId="{789A00C1-17C3-4AB7-81B8-AABF2BC93795}">
      <dgm:prSet/>
      <dgm:spPr/>
      <dgm:t>
        <a:bodyPr/>
        <a:lstStyle/>
        <a:p>
          <a:endParaRPr lang="en-CA"/>
        </a:p>
      </dgm:t>
    </dgm:pt>
    <dgm:pt modelId="{5FEF6CE4-548F-47AF-B4A8-ED5527B7D571}" type="sibTrans" cxnId="{789A00C1-17C3-4AB7-81B8-AABF2BC93795}">
      <dgm:prSet/>
      <dgm:spPr/>
      <dgm:t>
        <a:bodyPr/>
        <a:lstStyle/>
        <a:p>
          <a:endParaRPr lang="en-CA"/>
        </a:p>
      </dgm:t>
    </dgm:pt>
    <dgm:pt modelId="{4A7A8074-3FB1-46DA-91D9-15B201B68ECC}">
      <dgm:prSet phldrT="[Texte]"/>
      <dgm:spPr/>
      <dgm:t>
        <a:bodyPr/>
        <a:lstStyle/>
        <a:p>
          <a:r>
            <a:rPr lang="fr-CA"/>
            <a:t>Sécurité</a:t>
          </a:r>
          <a:endParaRPr lang="en-CA"/>
        </a:p>
      </dgm:t>
    </dgm:pt>
    <dgm:pt modelId="{AD028D62-E9FC-4ADB-9766-3A73387C9C4C}" type="parTrans" cxnId="{4BA89054-F2DF-4410-A1C3-4CC0CE99D73A}">
      <dgm:prSet/>
      <dgm:spPr/>
      <dgm:t>
        <a:bodyPr/>
        <a:lstStyle/>
        <a:p>
          <a:endParaRPr lang="fr-FR"/>
        </a:p>
      </dgm:t>
    </dgm:pt>
    <dgm:pt modelId="{FF81856D-C349-4FCE-8598-F80AC8CD3CDC}" type="sibTrans" cxnId="{4BA89054-F2DF-4410-A1C3-4CC0CE99D73A}">
      <dgm:prSet/>
      <dgm:spPr/>
      <dgm:t>
        <a:bodyPr/>
        <a:lstStyle/>
        <a:p>
          <a:endParaRPr lang="fr-FR"/>
        </a:p>
      </dgm:t>
    </dgm:pt>
    <dgm:pt modelId="{A0D9B71F-2C91-4F02-B031-7314C27782B6}" type="pres">
      <dgm:prSet presAssocID="{C68C4B9E-7629-4FF8-8BCB-E95D484B2296}" presName="linearFlow" presStyleCnt="0">
        <dgm:presLayoutVars>
          <dgm:dir/>
          <dgm:animLvl val="lvl"/>
          <dgm:resizeHandles/>
        </dgm:presLayoutVars>
      </dgm:prSet>
      <dgm:spPr/>
    </dgm:pt>
    <dgm:pt modelId="{0CC33A31-1BCF-49BA-8AFC-41E1D2E397B3}" type="pres">
      <dgm:prSet presAssocID="{E3103C33-2902-40E7-B9D4-048037704AC6}" presName="compositeNode" presStyleCnt="0">
        <dgm:presLayoutVars>
          <dgm:bulletEnabled val="1"/>
        </dgm:presLayoutVars>
      </dgm:prSet>
      <dgm:spPr/>
    </dgm:pt>
    <dgm:pt modelId="{72E17110-8A17-4E97-834D-D84BDEAAC248}" type="pres">
      <dgm:prSet presAssocID="{E3103C33-2902-40E7-B9D4-048037704AC6}" presName="image" presStyleLbl="fgImgPlace1" presStyleIdx="0" presStyleCnt="4"/>
      <dgm:spPr>
        <a:blipFill rotWithShape="1">
          <a:blip xmlns:r="http://schemas.openxmlformats.org/officeDocument/2006/relationships" r:embed="rId1"/>
          <a:srcRect/>
          <a:stretch>
            <a:fillRect l="-4000" r="-4000"/>
          </a:stretch>
        </a:blipFill>
      </dgm:spPr>
    </dgm:pt>
    <dgm:pt modelId="{8CC9A315-8903-49E4-964B-6DBB44ED1E04}" type="pres">
      <dgm:prSet presAssocID="{E3103C33-2902-40E7-B9D4-048037704AC6}" presName="childNode" presStyleLbl="node1" presStyleIdx="0" presStyleCnt="4" custScaleY="67274" custLinFactNeighborX="-2062" custLinFactNeighborY="-16154">
        <dgm:presLayoutVars>
          <dgm:bulletEnabled val="1"/>
        </dgm:presLayoutVars>
      </dgm:prSet>
      <dgm:spPr/>
    </dgm:pt>
    <dgm:pt modelId="{8DC82076-5DC5-4F93-BCDB-B86DF6C4042F}" type="pres">
      <dgm:prSet presAssocID="{E3103C33-2902-40E7-B9D4-048037704AC6}" presName="parentNode" presStyleLbl="revTx" presStyleIdx="0" presStyleCnt="4">
        <dgm:presLayoutVars>
          <dgm:chMax val="0"/>
          <dgm:bulletEnabled val="1"/>
        </dgm:presLayoutVars>
      </dgm:prSet>
      <dgm:spPr/>
    </dgm:pt>
    <dgm:pt modelId="{5D68D0EB-948D-4BDF-B9AB-2F37F51719D2}" type="pres">
      <dgm:prSet presAssocID="{1C51D2AB-BCD0-40A9-B37E-13ACF40B1A51}" presName="sibTrans" presStyleCnt="0"/>
      <dgm:spPr/>
    </dgm:pt>
    <dgm:pt modelId="{A0DE3D8D-9BD4-438F-8EAD-8E8C7E8A7D45}" type="pres">
      <dgm:prSet presAssocID="{D12D6912-AA27-43E1-8371-C048A47D5C69}" presName="compositeNode" presStyleCnt="0">
        <dgm:presLayoutVars>
          <dgm:bulletEnabled val="1"/>
        </dgm:presLayoutVars>
      </dgm:prSet>
      <dgm:spPr/>
    </dgm:pt>
    <dgm:pt modelId="{D60E1305-9292-4389-B772-24B062AB6FF8}" type="pres">
      <dgm:prSet presAssocID="{D12D6912-AA27-43E1-8371-C048A47D5C69}" presName="image" presStyleLbl="fgImgPlace1" presStyleIdx="1" presStyleCnt="4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</dgm:pt>
    <dgm:pt modelId="{81E041D8-FE72-4146-BE04-A298A98CF337}" type="pres">
      <dgm:prSet presAssocID="{D12D6912-AA27-43E1-8371-C048A47D5C69}" presName="childNode" presStyleLbl="node1" presStyleIdx="1" presStyleCnt="4" custScaleY="67274" custLinFactNeighborX="-2062" custLinFactNeighborY="-16154">
        <dgm:presLayoutVars>
          <dgm:bulletEnabled val="1"/>
        </dgm:presLayoutVars>
      </dgm:prSet>
      <dgm:spPr/>
    </dgm:pt>
    <dgm:pt modelId="{7A6A33D6-3C8E-4314-8625-304D4C426707}" type="pres">
      <dgm:prSet presAssocID="{D12D6912-AA27-43E1-8371-C048A47D5C69}" presName="parentNode" presStyleLbl="revTx" presStyleIdx="1" presStyleCnt="4">
        <dgm:presLayoutVars>
          <dgm:chMax val="0"/>
          <dgm:bulletEnabled val="1"/>
        </dgm:presLayoutVars>
      </dgm:prSet>
      <dgm:spPr/>
    </dgm:pt>
    <dgm:pt modelId="{8085E95E-7847-4E3A-B552-B3EE135545D1}" type="pres">
      <dgm:prSet presAssocID="{F51C6310-9E98-4BBF-AEFA-FBC765B4E6A5}" presName="sibTrans" presStyleCnt="0"/>
      <dgm:spPr/>
    </dgm:pt>
    <dgm:pt modelId="{F66AA2BC-DB55-4434-BDA8-3B0BEBE42080}" type="pres">
      <dgm:prSet presAssocID="{9512DFBC-5FBB-49B0-A6AF-4922EF35B1D3}" presName="compositeNode" presStyleCnt="0">
        <dgm:presLayoutVars>
          <dgm:bulletEnabled val="1"/>
        </dgm:presLayoutVars>
      </dgm:prSet>
      <dgm:spPr/>
    </dgm:pt>
    <dgm:pt modelId="{D4B79907-6F93-4C58-B954-AF3795571B20}" type="pres">
      <dgm:prSet presAssocID="{9512DFBC-5FBB-49B0-A6AF-4922EF35B1D3}" presName="image" presStyleLbl="fgImgPlace1" presStyleIdx="2" presStyleCnt="4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4000" r="-24000"/>
          </a:stretch>
        </a:blipFill>
      </dgm:spPr>
    </dgm:pt>
    <dgm:pt modelId="{1A1AC1D9-C714-418B-9D44-BFD325D19211}" type="pres">
      <dgm:prSet presAssocID="{9512DFBC-5FBB-49B0-A6AF-4922EF35B1D3}" presName="childNode" presStyleLbl="node1" presStyleIdx="2" presStyleCnt="4" custScaleY="67274" custLinFactNeighborX="-2062" custLinFactNeighborY="-16154">
        <dgm:presLayoutVars>
          <dgm:bulletEnabled val="1"/>
        </dgm:presLayoutVars>
      </dgm:prSet>
      <dgm:spPr/>
    </dgm:pt>
    <dgm:pt modelId="{F35B33AE-B244-45FA-BC1E-7E6B3EEA4EF8}" type="pres">
      <dgm:prSet presAssocID="{9512DFBC-5FBB-49B0-A6AF-4922EF35B1D3}" presName="parentNode" presStyleLbl="revTx" presStyleIdx="2" presStyleCnt="4">
        <dgm:presLayoutVars>
          <dgm:chMax val="0"/>
          <dgm:bulletEnabled val="1"/>
        </dgm:presLayoutVars>
      </dgm:prSet>
      <dgm:spPr/>
    </dgm:pt>
    <dgm:pt modelId="{22CBB621-B136-4975-BBF2-7EFBC3E0E567}" type="pres">
      <dgm:prSet presAssocID="{A6D0D729-8823-4A00-A34F-336FB0B9746D}" presName="sibTrans" presStyleCnt="0"/>
      <dgm:spPr/>
    </dgm:pt>
    <dgm:pt modelId="{49FDB6EC-691D-4F69-93D3-68421A6CDB74}" type="pres">
      <dgm:prSet presAssocID="{5593D04B-E714-4658-A288-C7A74AAD4A4E}" presName="compositeNode" presStyleCnt="0">
        <dgm:presLayoutVars>
          <dgm:bulletEnabled val="1"/>
        </dgm:presLayoutVars>
      </dgm:prSet>
      <dgm:spPr/>
    </dgm:pt>
    <dgm:pt modelId="{22301B72-2899-449A-A415-CD19D0BABFA5}" type="pres">
      <dgm:prSet presAssocID="{5593D04B-E714-4658-A288-C7A74AAD4A4E}" presName="image" presStyleLbl="fgImgPlace1" presStyleIdx="3" presStyleCnt="4"/>
      <dgm:spPr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AA06303C-A6B4-408E-B662-D2413F8AB0EA}" type="pres">
      <dgm:prSet presAssocID="{5593D04B-E714-4658-A288-C7A74AAD4A4E}" presName="childNode" presStyleLbl="node1" presStyleIdx="3" presStyleCnt="4" custScaleY="67274" custLinFactNeighborX="-2062" custLinFactNeighborY="-16154">
        <dgm:presLayoutVars>
          <dgm:bulletEnabled val="1"/>
        </dgm:presLayoutVars>
      </dgm:prSet>
      <dgm:spPr/>
    </dgm:pt>
    <dgm:pt modelId="{6A8F5454-D592-4349-B282-6B4AA3D4F444}" type="pres">
      <dgm:prSet presAssocID="{5593D04B-E714-4658-A288-C7A74AAD4A4E}" presName="parentNode" presStyleLbl="revTx" presStyleIdx="3" presStyleCnt="4">
        <dgm:presLayoutVars>
          <dgm:chMax val="0"/>
          <dgm:bulletEnabled val="1"/>
        </dgm:presLayoutVars>
      </dgm:prSet>
      <dgm:spPr/>
    </dgm:pt>
  </dgm:ptLst>
  <dgm:cxnLst>
    <dgm:cxn modelId="{26FF9F09-96D2-4025-959E-125FF505C0FE}" srcId="{5593D04B-E714-4658-A288-C7A74AAD4A4E}" destId="{CD6ADB44-0E2B-4A96-907E-315BA6A83CE8}" srcOrd="2" destOrd="0" parTransId="{2B92C61E-4589-4314-AC30-61B9E81ACC49}" sibTransId="{5625FF74-7A5E-491D-A9CF-50EFF29AED2E}"/>
    <dgm:cxn modelId="{8FA3900A-0B51-4705-BE10-89A00D91E63E}" type="presOf" srcId="{33E183E1-C24D-495E-B8B9-D8998E116A1F}" destId="{8CC9A315-8903-49E4-964B-6DBB44ED1E04}" srcOrd="0" destOrd="3" presId="urn:microsoft.com/office/officeart/2005/8/layout/hList2"/>
    <dgm:cxn modelId="{5BDD150E-F6A2-4EC2-98B5-EAA2C114840E}" srcId="{D12D6912-AA27-43E1-8371-C048A47D5C69}" destId="{765A2E80-3B72-4940-B6B3-2D712BDC9F99}" srcOrd="0" destOrd="0" parTransId="{885E5CF0-C0FA-43C9-BF38-217EE0F84056}" sibTransId="{DDAF379F-AD23-4194-A5EC-A6625013B5AE}"/>
    <dgm:cxn modelId="{EF2B7F15-1A39-4A2D-92CD-8D552C2BBFF1}" type="presOf" srcId="{671E0C59-6883-4692-99B9-E22F33D081E5}" destId="{AA06303C-A6B4-408E-B662-D2413F8AB0EA}" srcOrd="0" destOrd="3" presId="urn:microsoft.com/office/officeart/2005/8/layout/hList2"/>
    <dgm:cxn modelId="{16E83321-0FA8-4EE6-8C8B-29B981E8E3FF}" type="presOf" srcId="{EC3D72D6-9AF1-48C5-88B1-C3BD7D6C0F3C}" destId="{8CC9A315-8903-49E4-964B-6DBB44ED1E04}" srcOrd="0" destOrd="2" presId="urn:microsoft.com/office/officeart/2005/8/layout/hList2"/>
    <dgm:cxn modelId="{D6AE0226-E5F3-4387-922E-0C758DDE9E0C}" srcId="{D12D6912-AA27-43E1-8371-C048A47D5C69}" destId="{49CEA9CA-61F5-447B-947C-822017D4131E}" srcOrd="1" destOrd="0" parTransId="{85FFD4B6-F88B-4963-81F6-4DDD3E40890F}" sibTransId="{D9577C63-55D4-4A79-A268-F3108429B08B}"/>
    <dgm:cxn modelId="{F607BB2E-49F5-4BCA-ACC5-2D8FFDBDC74C}" type="presOf" srcId="{C68C4B9E-7629-4FF8-8BCB-E95D484B2296}" destId="{A0D9B71F-2C91-4F02-B031-7314C27782B6}" srcOrd="0" destOrd="0" presId="urn:microsoft.com/office/officeart/2005/8/layout/hList2"/>
    <dgm:cxn modelId="{78BDA132-27BE-42FB-B1B8-054173FF7DB9}" type="presOf" srcId="{5593D04B-E714-4658-A288-C7A74AAD4A4E}" destId="{6A8F5454-D592-4349-B282-6B4AA3D4F444}" srcOrd="0" destOrd="0" presId="urn:microsoft.com/office/officeart/2005/8/layout/hList2"/>
    <dgm:cxn modelId="{0CACE13A-EAF6-464E-8692-BC5BB36D82FE}" type="presOf" srcId="{765A2E80-3B72-4940-B6B3-2D712BDC9F99}" destId="{81E041D8-FE72-4146-BE04-A298A98CF337}" srcOrd="0" destOrd="0" presId="urn:microsoft.com/office/officeart/2005/8/layout/hList2"/>
    <dgm:cxn modelId="{C775B43C-93EF-4606-A145-5B7F6B307538}" srcId="{CD6ADB44-0E2B-4A96-907E-315BA6A83CE8}" destId="{671E0C59-6883-4692-99B9-E22F33D081E5}" srcOrd="0" destOrd="0" parTransId="{72B67A2D-CE6F-482D-9E00-77F7DDE7A2FF}" sibTransId="{5D87A62A-A078-4236-A3BD-C0355712CF86}"/>
    <dgm:cxn modelId="{84879B5F-7EC5-4139-81BE-388C82C6F338}" srcId="{C68C4B9E-7629-4FF8-8BCB-E95D484B2296}" destId="{5593D04B-E714-4658-A288-C7A74AAD4A4E}" srcOrd="3" destOrd="0" parTransId="{B26C92F1-9B1B-4D5E-BE93-741F8605174D}" sibTransId="{E15CBF92-1DD0-4ACD-8453-FC991B3229DF}"/>
    <dgm:cxn modelId="{90BE4160-629F-4B81-85E0-42275704F3FF}" type="presOf" srcId="{CD6ADB44-0E2B-4A96-907E-315BA6A83CE8}" destId="{AA06303C-A6B4-408E-B662-D2413F8AB0EA}" srcOrd="0" destOrd="2" presId="urn:microsoft.com/office/officeart/2005/8/layout/hList2"/>
    <dgm:cxn modelId="{FE8FA643-FE90-4584-ABDC-C45ED45D2F63}" type="presOf" srcId="{4D8B6DC0-25B6-49D0-8F19-05200DE8E29E}" destId="{AA06303C-A6B4-408E-B662-D2413F8AB0EA}" srcOrd="0" destOrd="1" presId="urn:microsoft.com/office/officeart/2005/8/layout/hList2"/>
    <dgm:cxn modelId="{6962E443-7438-45F9-8BB5-51BF98B0982D}" srcId="{E3103C33-2902-40E7-B9D4-048037704AC6}" destId="{0E3616A3-EAB5-4CB8-950F-18F15408FB69}" srcOrd="0" destOrd="0" parTransId="{D96CB42A-6BC5-455D-B641-344CDAFC949C}" sibTransId="{BC3CD59D-CDCE-4E19-B97B-C9AB85A270B5}"/>
    <dgm:cxn modelId="{5093AB48-BEE9-4C58-9461-516C03856CBC}" srcId="{9512DFBC-5FBB-49B0-A6AF-4922EF35B1D3}" destId="{E54D1BB3-30D2-4380-86D3-548C7A646700}" srcOrd="0" destOrd="0" parTransId="{D3E8BBBF-E073-4DB1-9115-A9F7748FD89D}" sibTransId="{5870E85B-461E-448A-AAF7-2CE947CFD30D}"/>
    <dgm:cxn modelId="{486BD56D-3528-4D27-B193-E4E764730764}" srcId="{C68C4B9E-7629-4FF8-8BCB-E95D484B2296}" destId="{9512DFBC-5FBB-49B0-A6AF-4922EF35B1D3}" srcOrd="2" destOrd="0" parTransId="{CE2B889C-1FB4-41C4-BE0D-0200FCF6E890}" sibTransId="{A6D0D729-8823-4A00-A34F-336FB0B9746D}"/>
    <dgm:cxn modelId="{1A67856E-E0FF-4A6B-831A-105A24C3AE7D}" type="presOf" srcId="{6592C94D-A519-4DE5-96CB-15B80F3F61C8}" destId="{8CC9A315-8903-49E4-964B-6DBB44ED1E04}" srcOrd="0" destOrd="4" presId="urn:microsoft.com/office/officeart/2005/8/layout/hList2"/>
    <dgm:cxn modelId="{D58B784F-A5DC-4F91-88D9-0F0B63D119B6}" srcId="{367F40B5-182B-410B-82EC-9D6A25F0BFE2}" destId="{EC3D72D6-9AF1-48C5-88B1-C3BD7D6C0F3C}" srcOrd="0" destOrd="0" parTransId="{49A50FED-CBA4-49E4-83C7-CFB306B5C667}" sibTransId="{6E7A6B8E-106F-4496-B3D7-B51BEE429706}"/>
    <dgm:cxn modelId="{021F8250-C6FE-4913-B0CB-E3E67A61243A}" type="presOf" srcId="{49CEA9CA-61F5-447B-947C-822017D4131E}" destId="{81E041D8-FE72-4146-BE04-A298A98CF337}" srcOrd="0" destOrd="1" presId="urn:microsoft.com/office/officeart/2005/8/layout/hList2"/>
    <dgm:cxn modelId="{F901AD51-4B51-486A-97AD-932468563827}" srcId="{E3103C33-2902-40E7-B9D4-048037704AC6}" destId="{6592C94D-A519-4DE5-96CB-15B80F3F61C8}" srcOrd="2" destOrd="0" parTransId="{A9DFC486-E208-4424-AD0A-4D5D4E4A5BF2}" sibTransId="{1406B704-23D0-4911-ADBD-A63D15AC56ED}"/>
    <dgm:cxn modelId="{4BA89054-F2DF-4410-A1C3-4CC0CE99D73A}" srcId="{CD6ADB44-0E2B-4A96-907E-315BA6A83CE8}" destId="{4A7A8074-3FB1-46DA-91D9-15B201B68ECC}" srcOrd="2" destOrd="0" parTransId="{AD028D62-E9FC-4ADB-9766-3A73387C9C4C}" sibTransId="{FF81856D-C349-4FCE-8598-F80AC8CD3CDC}"/>
    <dgm:cxn modelId="{26F35677-2DE3-4AF7-A396-85FCD7579B26}" type="presOf" srcId="{0E555753-D047-4418-B0E9-B0A981C5F80A}" destId="{1A1AC1D9-C714-418B-9D44-BFD325D19211}" srcOrd="0" destOrd="2" presId="urn:microsoft.com/office/officeart/2005/8/layout/hList2"/>
    <dgm:cxn modelId="{E6FD7579-8F04-4261-A433-98B4EF580E16}" srcId="{9512DFBC-5FBB-49B0-A6AF-4922EF35B1D3}" destId="{0E555753-D047-4418-B0E9-B0A981C5F80A}" srcOrd="2" destOrd="0" parTransId="{B335E200-930E-417F-8178-4CDD7F85CD2C}" sibTransId="{C3884BA5-6601-4DF2-B98C-77B5DBBD95F8}"/>
    <dgm:cxn modelId="{19887E80-D005-4A08-BD05-8120D53A9180}" type="presOf" srcId="{89729014-7179-4562-8189-C9EB31206C6D}" destId="{AA06303C-A6B4-408E-B662-D2413F8AB0EA}" srcOrd="0" destOrd="4" presId="urn:microsoft.com/office/officeart/2005/8/layout/hList2"/>
    <dgm:cxn modelId="{D2F95281-F414-428A-A056-2B1B1C3DAF5C}" type="presOf" srcId="{0E3616A3-EAB5-4CB8-950F-18F15408FB69}" destId="{8CC9A315-8903-49E4-964B-6DBB44ED1E04}" srcOrd="0" destOrd="0" presId="urn:microsoft.com/office/officeart/2005/8/layout/hList2"/>
    <dgm:cxn modelId="{E25D7384-E742-4AA0-AA02-097AD0FBBF52}" type="presOf" srcId="{9512DFBC-5FBB-49B0-A6AF-4922EF35B1D3}" destId="{F35B33AE-B244-45FA-BC1E-7E6B3EEA4EF8}" srcOrd="0" destOrd="0" presId="urn:microsoft.com/office/officeart/2005/8/layout/hList2"/>
    <dgm:cxn modelId="{CBE344A7-C089-4034-BEF4-6DAFABFE4D0A}" srcId="{C68C4B9E-7629-4FF8-8BCB-E95D484B2296}" destId="{D12D6912-AA27-43E1-8371-C048A47D5C69}" srcOrd="1" destOrd="0" parTransId="{DF57E32D-1485-49FD-B0A4-98D93B6633BA}" sibTransId="{F51C6310-9E98-4BBF-AEFA-FBC765B4E6A5}"/>
    <dgm:cxn modelId="{3A4049AB-8480-4959-8BDF-456F612A1B19}" type="presOf" srcId="{E54D1BB3-30D2-4380-86D3-548C7A646700}" destId="{1A1AC1D9-C714-418B-9D44-BFD325D19211}" srcOrd="0" destOrd="0" presId="urn:microsoft.com/office/officeart/2005/8/layout/hList2"/>
    <dgm:cxn modelId="{3755C4B2-9AF7-4A76-81F6-D9F635294029}" type="presOf" srcId="{E3103C33-2902-40E7-B9D4-048037704AC6}" destId="{8DC82076-5DC5-4F93-BCDB-B86DF6C4042F}" srcOrd="0" destOrd="0" presId="urn:microsoft.com/office/officeart/2005/8/layout/hList2"/>
    <dgm:cxn modelId="{EC2781B3-2CCD-4A33-A92F-EF3C2CD9EE74}" srcId="{C68C4B9E-7629-4FF8-8BCB-E95D484B2296}" destId="{E3103C33-2902-40E7-B9D4-048037704AC6}" srcOrd="0" destOrd="0" parTransId="{7C501A1F-18E1-49CC-A314-B1113EE10524}" sibTransId="{1C51D2AB-BCD0-40A9-B37E-13ACF40B1A51}"/>
    <dgm:cxn modelId="{6A4685BC-6987-458B-92F1-31F427BED065}" srcId="{E3103C33-2902-40E7-B9D4-048037704AC6}" destId="{367F40B5-182B-410B-82EC-9D6A25F0BFE2}" srcOrd="1" destOrd="0" parTransId="{50BE57E3-AD87-4033-B505-5AD8348BED07}" sibTransId="{D673F14D-4488-4403-B3BD-F137273114BB}"/>
    <dgm:cxn modelId="{644CD7BE-4EBE-4597-80B8-11935EE0AF4A}" srcId="{9512DFBC-5FBB-49B0-A6AF-4922EF35B1D3}" destId="{831A51F9-2EEB-4095-948B-3875047D69DC}" srcOrd="1" destOrd="0" parTransId="{17FD7675-5184-425D-8AB9-F81947D28A30}" sibTransId="{053884DC-617A-4713-A330-AEFD9DC3A5D6}"/>
    <dgm:cxn modelId="{9E7F45BF-AA6B-4B3A-988B-D60F01D6ACB0}" srcId="{5593D04B-E714-4658-A288-C7A74AAD4A4E}" destId="{4D8B6DC0-25B6-49D0-8F19-05200DE8E29E}" srcOrd="1" destOrd="0" parTransId="{97AABA48-3E7D-4802-B35F-42BA7FA212C2}" sibTransId="{5F0F056E-B866-433D-8D36-4A7881E98F89}"/>
    <dgm:cxn modelId="{789A00C1-17C3-4AB7-81B8-AABF2BC93795}" srcId="{CD6ADB44-0E2B-4A96-907E-315BA6A83CE8}" destId="{89729014-7179-4562-8189-C9EB31206C6D}" srcOrd="1" destOrd="0" parTransId="{855A1071-1519-4E29-96CF-546EFC125831}" sibTransId="{5FEF6CE4-548F-47AF-B4A8-ED5527B7D571}"/>
    <dgm:cxn modelId="{E07C4CC1-027B-47E3-B22C-A526DC9F8721}" type="presOf" srcId="{831A51F9-2EEB-4095-948B-3875047D69DC}" destId="{1A1AC1D9-C714-418B-9D44-BFD325D19211}" srcOrd="0" destOrd="1" presId="urn:microsoft.com/office/officeart/2005/8/layout/hList2"/>
    <dgm:cxn modelId="{E7F365D1-FC75-433D-A928-4D8A8B1D0BDA}" type="presOf" srcId="{71F3940B-5940-40A1-91B4-F6B8428B00F5}" destId="{AA06303C-A6B4-408E-B662-D2413F8AB0EA}" srcOrd="0" destOrd="0" presId="urn:microsoft.com/office/officeart/2005/8/layout/hList2"/>
    <dgm:cxn modelId="{19B666D1-6EF7-47A2-A26C-E5DB5EBF5B45}" srcId="{367F40B5-182B-410B-82EC-9D6A25F0BFE2}" destId="{33E183E1-C24D-495E-B8B9-D8998E116A1F}" srcOrd="1" destOrd="0" parTransId="{1E168B51-228E-45EE-A94A-AFBCEA7D19CC}" sibTransId="{503E5334-B8B1-41AC-9769-0CE4BF05908A}"/>
    <dgm:cxn modelId="{90A784D3-B800-4BF5-AB65-41E00E60197E}" type="presOf" srcId="{367F40B5-182B-410B-82EC-9D6A25F0BFE2}" destId="{8CC9A315-8903-49E4-964B-6DBB44ED1E04}" srcOrd="0" destOrd="1" presId="urn:microsoft.com/office/officeart/2005/8/layout/hList2"/>
    <dgm:cxn modelId="{A3884CE6-359D-4C17-93D9-C2DEB6E624A8}" type="presOf" srcId="{D12D6912-AA27-43E1-8371-C048A47D5C69}" destId="{7A6A33D6-3C8E-4314-8625-304D4C426707}" srcOrd="0" destOrd="0" presId="urn:microsoft.com/office/officeart/2005/8/layout/hList2"/>
    <dgm:cxn modelId="{D9A8E2F2-BB52-46F7-B98A-E7E3549E90A9}" type="presOf" srcId="{4A7A8074-3FB1-46DA-91D9-15B201B68ECC}" destId="{AA06303C-A6B4-408E-B662-D2413F8AB0EA}" srcOrd="0" destOrd="5" presId="urn:microsoft.com/office/officeart/2005/8/layout/hList2"/>
    <dgm:cxn modelId="{5E71F5F8-B327-4DC9-9636-388559A325CB}" srcId="{5593D04B-E714-4658-A288-C7A74AAD4A4E}" destId="{71F3940B-5940-40A1-91B4-F6B8428B00F5}" srcOrd="0" destOrd="0" parTransId="{2BFFB038-F6D9-4394-A6BA-36D7C070B804}" sibTransId="{EF71A239-8367-4378-AD6D-3D2E352C09BA}"/>
    <dgm:cxn modelId="{2E6A3AAA-E8F6-4530-B17F-FAFCAA6DEEB5}" type="presParOf" srcId="{A0D9B71F-2C91-4F02-B031-7314C27782B6}" destId="{0CC33A31-1BCF-49BA-8AFC-41E1D2E397B3}" srcOrd="0" destOrd="0" presId="urn:microsoft.com/office/officeart/2005/8/layout/hList2"/>
    <dgm:cxn modelId="{EFE433D0-28E0-4542-9D03-2A3202A580CB}" type="presParOf" srcId="{0CC33A31-1BCF-49BA-8AFC-41E1D2E397B3}" destId="{72E17110-8A17-4E97-834D-D84BDEAAC248}" srcOrd="0" destOrd="0" presId="urn:microsoft.com/office/officeart/2005/8/layout/hList2"/>
    <dgm:cxn modelId="{B4335F67-5F2F-4D0E-8B9E-7395B56B646D}" type="presParOf" srcId="{0CC33A31-1BCF-49BA-8AFC-41E1D2E397B3}" destId="{8CC9A315-8903-49E4-964B-6DBB44ED1E04}" srcOrd="1" destOrd="0" presId="urn:microsoft.com/office/officeart/2005/8/layout/hList2"/>
    <dgm:cxn modelId="{C0247FBA-426A-4511-8AE5-60E24F838324}" type="presParOf" srcId="{0CC33A31-1BCF-49BA-8AFC-41E1D2E397B3}" destId="{8DC82076-5DC5-4F93-BCDB-B86DF6C4042F}" srcOrd="2" destOrd="0" presId="urn:microsoft.com/office/officeart/2005/8/layout/hList2"/>
    <dgm:cxn modelId="{321E2CC5-0DEC-491C-AD22-FE66921324F9}" type="presParOf" srcId="{A0D9B71F-2C91-4F02-B031-7314C27782B6}" destId="{5D68D0EB-948D-4BDF-B9AB-2F37F51719D2}" srcOrd="1" destOrd="0" presId="urn:microsoft.com/office/officeart/2005/8/layout/hList2"/>
    <dgm:cxn modelId="{784CD999-35A1-4F91-A8D1-62027D2486AF}" type="presParOf" srcId="{A0D9B71F-2C91-4F02-B031-7314C27782B6}" destId="{A0DE3D8D-9BD4-438F-8EAD-8E8C7E8A7D45}" srcOrd="2" destOrd="0" presId="urn:microsoft.com/office/officeart/2005/8/layout/hList2"/>
    <dgm:cxn modelId="{9152DF18-773B-4993-BA5A-80888E86AE54}" type="presParOf" srcId="{A0DE3D8D-9BD4-438F-8EAD-8E8C7E8A7D45}" destId="{D60E1305-9292-4389-B772-24B062AB6FF8}" srcOrd="0" destOrd="0" presId="urn:microsoft.com/office/officeart/2005/8/layout/hList2"/>
    <dgm:cxn modelId="{F06106BE-D602-442C-8ED5-8C9D4B09260D}" type="presParOf" srcId="{A0DE3D8D-9BD4-438F-8EAD-8E8C7E8A7D45}" destId="{81E041D8-FE72-4146-BE04-A298A98CF337}" srcOrd="1" destOrd="0" presId="urn:microsoft.com/office/officeart/2005/8/layout/hList2"/>
    <dgm:cxn modelId="{0535DCC0-48CD-43B8-915D-8A1CD6FC224F}" type="presParOf" srcId="{A0DE3D8D-9BD4-438F-8EAD-8E8C7E8A7D45}" destId="{7A6A33D6-3C8E-4314-8625-304D4C426707}" srcOrd="2" destOrd="0" presId="urn:microsoft.com/office/officeart/2005/8/layout/hList2"/>
    <dgm:cxn modelId="{5E360326-D996-4FB3-8C79-A44E37B81A03}" type="presParOf" srcId="{A0D9B71F-2C91-4F02-B031-7314C27782B6}" destId="{8085E95E-7847-4E3A-B552-B3EE135545D1}" srcOrd="3" destOrd="0" presId="urn:microsoft.com/office/officeart/2005/8/layout/hList2"/>
    <dgm:cxn modelId="{6661E89F-5F1D-43A8-A2F0-8FE58695123D}" type="presParOf" srcId="{A0D9B71F-2C91-4F02-B031-7314C27782B6}" destId="{F66AA2BC-DB55-4434-BDA8-3B0BEBE42080}" srcOrd="4" destOrd="0" presId="urn:microsoft.com/office/officeart/2005/8/layout/hList2"/>
    <dgm:cxn modelId="{83B63207-0E34-454F-993A-53F65E4B393E}" type="presParOf" srcId="{F66AA2BC-DB55-4434-BDA8-3B0BEBE42080}" destId="{D4B79907-6F93-4C58-B954-AF3795571B20}" srcOrd="0" destOrd="0" presId="urn:microsoft.com/office/officeart/2005/8/layout/hList2"/>
    <dgm:cxn modelId="{865CCC09-9562-4BC6-9F96-192F85069515}" type="presParOf" srcId="{F66AA2BC-DB55-4434-BDA8-3B0BEBE42080}" destId="{1A1AC1D9-C714-418B-9D44-BFD325D19211}" srcOrd="1" destOrd="0" presId="urn:microsoft.com/office/officeart/2005/8/layout/hList2"/>
    <dgm:cxn modelId="{AE0B7138-569C-4E58-B891-006B7707F8B2}" type="presParOf" srcId="{F66AA2BC-DB55-4434-BDA8-3B0BEBE42080}" destId="{F35B33AE-B244-45FA-BC1E-7E6B3EEA4EF8}" srcOrd="2" destOrd="0" presId="urn:microsoft.com/office/officeart/2005/8/layout/hList2"/>
    <dgm:cxn modelId="{478D9B2E-CD67-45F3-B0D6-9D9957EE955C}" type="presParOf" srcId="{A0D9B71F-2C91-4F02-B031-7314C27782B6}" destId="{22CBB621-B136-4975-BBF2-7EFBC3E0E567}" srcOrd="5" destOrd="0" presId="urn:microsoft.com/office/officeart/2005/8/layout/hList2"/>
    <dgm:cxn modelId="{F6CC363B-D497-4268-BA13-6C6AD44D08FB}" type="presParOf" srcId="{A0D9B71F-2C91-4F02-B031-7314C27782B6}" destId="{49FDB6EC-691D-4F69-93D3-68421A6CDB74}" srcOrd="6" destOrd="0" presId="urn:microsoft.com/office/officeart/2005/8/layout/hList2"/>
    <dgm:cxn modelId="{FA181D3B-4CBE-431B-8BF9-044594EEE755}" type="presParOf" srcId="{49FDB6EC-691D-4F69-93D3-68421A6CDB74}" destId="{22301B72-2899-449A-A415-CD19D0BABFA5}" srcOrd="0" destOrd="0" presId="urn:microsoft.com/office/officeart/2005/8/layout/hList2"/>
    <dgm:cxn modelId="{2024B2DD-71F6-41BF-A40C-8768C55E8251}" type="presParOf" srcId="{49FDB6EC-691D-4F69-93D3-68421A6CDB74}" destId="{AA06303C-A6B4-408E-B662-D2413F8AB0EA}" srcOrd="1" destOrd="0" presId="urn:microsoft.com/office/officeart/2005/8/layout/hList2"/>
    <dgm:cxn modelId="{F962F38D-E00B-49BE-8BE3-C24D229B3431}" type="presParOf" srcId="{49FDB6EC-691D-4F69-93D3-68421A6CDB74}" destId="{6A8F5454-D592-4349-B282-6B4AA3D4F444}" srcOrd="2" destOrd="0" presId="urn:microsoft.com/office/officeart/2005/8/layout/h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0FF656-337A-4722-A709-9E373BCAD6E2}" type="doc">
      <dgm:prSet loTypeId="urn:microsoft.com/office/officeart/2005/8/layout/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fr-FR"/>
        </a:p>
      </dgm:t>
    </dgm:pt>
    <dgm:pt modelId="{C4D68AEF-56E2-4960-B7D5-BC09C4C9C63F}">
      <dgm:prSet phldrT="[Texte]"/>
      <dgm:spPr/>
      <dgm:t>
        <a:bodyPr/>
        <a:lstStyle/>
        <a:p>
          <a:r>
            <a:rPr lang="fr-CA"/>
            <a:t>Boîte blanche</a:t>
          </a:r>
          <a:endParaRPr lang="fr-FR"/>
        </a:p>
      </dgm:t>
    </dgm:pt>
    <dgm:pt modelId="{2EADE9E3-0CBF-4D20-B72C-222C9FA63685}" type="parTrans" cxnId="{D96CBEBE-E3DC-4BCD-80ED-C3C91A91BA1F}">
      <dgm:prSet/>
      <dgm:spPr/>
      <dgm:t>
        <a:bodyPr/>
        <a:lstStyle/>
        <a:p>
          <a:endParaRPr lang="fr-FR"/>
        </a:p>
      </dgm:t>
    </dgm:pt>
    <dgm:pt modelId="{3CFA176A-6571-4C92-ADFD-CD38DE25A8D5}" type="sibTrans" cxnId="{D96CBEBE-E3DC-4BCD-80ED-C3C91A91BA1F}">
      <dgm:prSet/>
      <dgm:spPr/>
      <dgm:t>
        <a:bodyPr/>
        <a:lstStyle/>
        <a:p>
          <a:endParaRPr lang="fr-FR"/>
        </a:p>
      </dgm:t>
    </dgm:pt>
    <dgm:pt modelId="{F1DC8738-8120-42AF-965D-A79F8EF8FBC4}">
      <dgm:prSet phldrT="[Texte]"/>
      <dgm:spPr/>
      <dgm:t>
        <a:bodyPr/>
        <a:lstStyle/>
        <a:p>
          <a:r>
            <a:rPr lang="fr-CA"/>
            <a:t>Boîte noire</a:t>
          </a:r>
          <a:endParaRPr lang="fr-FR"/>
        </a:p>
      </dgm:t>
    </dgm:pt>
    <dgm:pt modelId="{29B38205-FB88-4C32-A4D4-449A35D22698}" type="parTrans" cxnId="{E787B5B6-D5BF-4741-A3E8-E089625D75EE}">
      <dgm:prSet/>
      <dgm:spPr/>
      <dgm:t>
        <a:bodyPr/>
        <a:lstStyle/>
        <a:p>
          <a:endParaRPr lang="fr-FR"/>
        </a:p>
      </dgm:t>
    </dgm:pt>
    <dgm:pt modelId="{7E96573A-CCA4-4853-8993-1536CE9A154B}" type="sibTrans" cxnId="{E787B5B6-D5BF-4741-A3E8-E089625D75EE}">
      <dgm:prSet/>
      <dgm:spPr/>
      <dgm:t>
        <a:bodyPr/>
        <a:lstStyle/>
        <a:p>
          <a:endParaRPr lang="fr-FR"/>
        </a:p>
      </dgm:t>
    </dgm:pt>
    <dgm:pt modelId="{EA77585E-736F-4769-9E87-A39F1D5D2CE6}">
      <dgm:prSet phldrT="[Texte]"/>
      <dgm:spPr/>
      <dgm:t>
        <a:bodyPr/>
        <a:lstStyle/>
        <a:p>
          <a:r>
            <a:rPr lang="fr-CA"/>
            <a:t>Boîte grise</a:t>
          </a:r>
          <a:endParaRPr lang="fr-FR"/>
        </a:p>
      </dgm:t>
    </dgm:pt>
    <dgm:pt modelId="{B7810F04-B1A1-4565-89E0-3F4AEB7B94FD}" type="parTrans" cxnId="{6561E4C7-E384-42C0-9D6C-294627A6A8F3}">
      <dgm:prSet/>
      <dgm:spPr/>
      <dgm:t>
        <a:bodyPr/>
        <a:lstStyle/>
        <a:p>
          <a:endParaRPr lang="fr-FR"/>
        </a:p>
      </dgm:t>
    </dgm:pt>
    <dgm:pt modelId="{08D48543-B83F-4636-B132-07766A54B2F2}" type="sibTrans" cxnId="{6561E4C7-E384-42C0-9D6C-294627A6A8F3}">
      <dgm:prSet/>
      <dgm:spPr/>
      <dgm:t>
        <a:bodyPr/>
        <a:lstStyle/>
        <a:p>
          <a:endParaRPr lang="fr-FR"/>
        </a:p>
      </dgm:t>
    </dgm:pt>
    <dgm:pt modelId="{F5D28088-A207-4E71-ADBD-33A592B3DF20}">
      <dgm:prSet phldrT="[Texte]"/>
      <dgm:spPr/>
      <dgm:t>
        <a:bodyPr/>
        <a:lstStyle/>
        <a:p>
          <a:r>
            <a:rPr lang="fr-CA"/>
            <a:t>Structure (code source) visible</a:t>
          </a:r>
          <a:endParaRPr lang="fr-FR"/>
        </a:p>
      </dgm:t>
    </dgm:pt>
    <dgm:pt modelId="{1968F346-6366-42CF-AE10-08514FF0FC42}" type="parTrans" cxnId="{AA2EDA73-20E9-40C6-817E-FC86263BA4C1}">
      <dgm:prSet/>
      <dgm:spPr/>
      <dgm:t>
        <a:bodyPr/>
        <a:lstStyle/>
        <a:p>
          <a:endParaRPr lang="fr-FR"/>
        </a:p>
      </dgm:t>
    </dgm:pt>
    <dgm:pt modelId="{9A2E6A59-DC15-406E-89D4-D05AA26F5A02}" type="sibTrans" cxnId="{AA2EDA73-20E9-40C6-817E-FC86263BA4C1}">
      <dgm:prSet/>
      <dgm:spPr/>
      <dgm:t>
        <a:bodyPr/>
        <a:lstStyle/>
        <a:p>
          <a:endParaRPr lang="fr-FR"/>
        </a:p>
      </dgm:t>
    </dgm:pt>
    <dgm:pt modelId="{9BEE094B-7746-4AF7-8B76-3143BECCF34B}">
      <dgm:prSet phldrT="[Texte]"/>
      <dgm:spPr/>
      <dgm:t>
        <a:bodyPr/>
        <a:lstStyle/>
        <a:p>
          <a:r>
            <a:rPr lang="fr-CA"/>
            <a:t>Structure (code source) invisible</a:t>
          </a:r>
          <a:endParaRPr lang="fr-FR"/>
        </a:p>
      </dgm:t>
    </dgm:pt>
    <dgm:pt modelId="{C2F8EB79-9793-4068-8A0A-6286C6F045F2}" type="parTrans" cxnId="{3C373FCA-2069-45DF-B818-C563B9FE4C3D}">
      <dgm:prSet/>
      <dgm:spPr/>
      <dgm:t>
        <a:bodyPr/>
        <a:lstStyle/>
        <a:p>
          <a:endParaRPr lang="fr-FR"/>
        </a:p>
      </dgm:t>
    </dgm:pt>
    <dgm:pt modelId="{115A4E76-327F-4CE7-B969-7D6A11D32216}" type="sibTrans" cxnId="{3C373FCA-2069-45DF-B818-C563B9FE4C3D}">
      <dgm:prSet/>
      <dgm:spPr/>
      <dgm:t>
        <a:bodyPr/>
        <a:lstStyle/>
        <a:p>
          <a:endParaRPr lang="fr-FR"/>
        </a:p>
      </dgm:t>
    </dgm:pt>
    <dgm:pt modelId="{B35C44E0-D9C9-40E1-8838-71234D47E52E}">
      <dgm:prSet phldrT="[Texte]"/>
      <dgm:spPr/>
      <dgm:t>
        <a:bodyPr/>
        <a:lstStyle/>
        <a:p>
          <a:r>
            <a:rPr lang="fr-CA"/>
            <a:t>Niveau utilisateur</a:t>
          </a:r>
          <a:endParaRPr lang="fr-FR"/>
        </a:p>
      </dgm:t>
    </dgm:pt>
    <dgm:pt modelId="{54970751-C54C-4FC4-9B67-24309F3AD465}" type="parTrans" cxnId="{B06317B1-E577-4E51-9CEF-53549B16E792}">
      <dgm:prSet/>
      <dgm:spPr/>
      <dgm:t>
        <a:bodyPr/>
        <a:lstStyle/>
        <a:p>
          <a:endParaRPr lang="fr-FR"/>
        </a:p>
      </dgm:t>
    </dgm:pt>
    <dgm:pt modelId="{ED723437-457D-4DD2-82DE-8219BB454184}" type="sibTrans" cxnId="{B06317B1-E577-4E51-9CEF-53549B16E792}">
      <dgm:prSet/>
      <dgm:spPr/>
      <dgm:t>
        <a:bodyPr/>
        <a:lstStyle/>
        <a:p>
          <a:endParaRPr lang="fr-FR"/>
        </a:p>
      </dgm:t>
    </dgm:pt>
    <dgm:pt modelId="{A6F188B4-4454-4B53-8614-5D001D12F1D1}">
      <dgm:prSet phldrT="[Texte]"/>
      <dgm:spPr/>
      <dgm:t>
        <a:bodyPr/>
        <a:lstStyle/>
        <a:p>
          <a:r>
            <a:rPr lang="fr-CA"/>
            <a:t>Niveau programmeur</a:t>
          </a:r>
          <a:endParaRPr lang="fr-FR"/>
        </a:p>
      </dgm:t>
    </dgm:pt>
    <dgm:pt modelId="{6F923DFF-9A84-47EC-9D1D-8E0C90CC7653}" type="parTrans" cxnId="{C69D6948-E6AC-4389-AF47-33AF1BA01A1F}">
      <dgm:prSet/>
      <dgm:spPr/>
      <dgm:t>
        <a:bodyPr/>
        <a:lstStyle/>
        <a:p>
          <a:endParaRPr lang="fr-FR"/>
        </a:p>
      </dgm:t>
    </dgm:pt>
    <dgm:pt modelId="{9244EA23-8775-4A40-86B8-572EB84C1BCB}" type="sibTrans" cxnId="{C69D6948-E6AC-4389-AF47-33AF1BA01A1F}">
      <dgm:prSet/>
      <dgm:spPr/>
      <dgm:t>
        <a:bodyPr/>
        <a:lstStyle/>
        <a:p>
          <a:endParaRPr lang="fr-FR"/>
        </a:p>
      </dgm:t>
    </dgm:pt>
    <dgm:pt modelId="{4E4700D7-715C-40C1-BAAA-3D4384CFCAC8}">
      <dgm:prSet phldrT="[Texte]"/>
      <dgm:spPr/>
      <dgm:t>
        <a:bodyPr/>
        <a:lstStyle/>
        <a:p>
          <a:r>
            <a:rPr lang="fr-CA"/>
            <a:t>Simples, rapides et impartiaux</a:t>
          </a:r>
          <a:endParaRPr lang="fr-FR"/>
        </a:p>
      </dgm:t>
    </dgm:pt>
    <dgm:pt modelId="{A50C9AD2-1057-42F0-881E-F1A8F3E42C1B}" type="parTrans" cxnId="{6489B471-B5A1-414D-9C0A-87856609EEC8}">
      <dgm:prSet/>
      <dgm:spPr/>
      <dgm:t>
        <a:bodyPr/>
        <a:lstStyle/>
        <a:p>
          <a:endParaRPr lang="fr-FR"/>
        </a:p>
      </dgm:t>
    </dgm:pt>
    <dgm:pt modelId="{EDDA987C-9424-48EE-BA7B-033F62A32AC7}" type="sibTrans" cxnId="{6489B471-B5A1-414D-9C0A-87856609EEC8}">
      <dgm:prSet/>
      <dgm:spPr/>
      <dgm:t>
        <a:bodyPr/>
        <a:lstStyle/>
        <a:p>
          <a:endParaRPr lang="fr-FR"/>
        </a:p>
      </dgm:t>
    </dgm:pt>
    <dgm:pt modelId="{549C98B9-5A1A-458B-B753-2991D4BC9FB2}">
      <dgm:prSet phldrT="[Texte]"/>
      <dgm:spPr/>
      <dgm:t>
        <a:bodyPr/>
        <a:lstStyle/>
        <a:p>
          <a:r>
            <a:rPr lang="fr-CA"/>
            <a:t>Combinaison des deux, sans accès au code source</a:t>
          </a:r>
          <a:endParaRPr lang="fr-FR"/>
        </a:p>
      </dgm:t>
    </dgm:pt>
    <dgm:pt modelId="{5831BDB0-6D63-459E-A8F7-B6B08DAD3CCD}" type="parTrans" cxnId="{A01E8630-4D62-40B8-B0C0-A30741A083C7}">
      <dgm:prSet/>
      <dgm:spPr/>
      <dgm:t>
        <a:bodyPr/>
        <a:lstStyle/>
        <a:p>
          <a:endParaRPr lang="fr-FR"/>
        </a:p>
      </dgm:t>
    </dgm:pt>
    <dgm:pt modelId="{255BD34D-1013-4058-9D44-070AB53715EC}" type="sibTrans" cxnId="{A01E8630-4D62-40B8-B0C0-A30741A083C7}">
      <dgm:prSet/>
      <dgm:spPr/>
      <dgm:t>
        <a:bodyPr/>
        <a:lstStyle/>
        <a:p>
          <a:endParaRPr lang="fr-FR"/>
        </a:p>
      </dgm:t>
    </dgm:pt>
    <dgm:pt modelId="{EE0AC33F-A244-44A0-8A55-157EA2CB0330}">
      <dgm:prSet phldrT="[Texte]"/>
      <dgm:spPr/>
      <dgm:t>
        <a:bodyPr/>
        <a:lstStyle/>
        <a:p>
          <a:r>
            <a:rPr lang="fr-CA"/>
            <a:t>Tests par scénarios</a:t>
          </a:r>
          <a:endParaRPr lang="fr-FR"/>
        </a:p>
      </dgm:t>
    </dgm:pt>
    <dgm:pt modelId="{6C7CD007-B569-4674-B711-00300EF69B3A}" type="parTrans" cxnId="{EF620E11-3DE8-4BB9-BE7A-AB2F13760502}">
      <dgm:prSet/>
      <dgm:spPr/>
      <dgm:t>
        <a:bodyPr/>
        <a:lstStyle/>
        <a:p>
          <a:endParaRPr lang="fr-FR"/>
        </a:p>
      </dgm:t>
    </dgm:pt>
    <dgm:pt modelId="{7601D28D-B037-49ED-B5C0-DED7BC0330B3}" type="sibTrans" cxnId="{EF620E11-3DE8-4BB9-BE7A-AB2F13760502}">
      <dgm:prSet/>
      <dgm:spPr/>
      <dgm:t>
        <a:bodyPr/>
        <a:lstStyle/>
        <a:p>
          <a:endParaRPr lang="fr-FR"/>
        </a:p>
      </dgm:t>
    </dgm:pt>
    <dgm:pt modelId="{D7C8B594-BE77-425C-A3E7-08F2B3328CF6}">
      <dgm:prSet phldrT="[Texte]"/>
      <dgm:spPr/>
      <dgm:t>
        <a:bodyPr/>
        <a:lstStyle/>
        <a:p>
          <a:r>
            <a:rPr lang="fr-CA"/>
            <a:t>Superficiels, risque de redondance</a:t>
          </a:r>
          <a:endParaRPr lang="fr-FR"/>
        </a:p>
      </dgm:t>
    </dgm:pt>
    <dgm:pt modelId="{33D8FD50-5C3D-42EE-9F29-76DCA5D94E18}" type="parTrans" cxnId="{E1D97348-45F2-4329-AEDB-BE671012C8C9}">
      <dgm:prSet/>
      <dgm:spPr/>
      <dgm:t>
        <a:bodyPr/>
        <a:lstStyle/>
        <a:p>
          <a:endParaRPr lang="fr-FR"/>
        </a:p>
      </dgm:t>
    </dgm:pt>
    <dgm:pt modelId="{FC48CAB8-6D49-4060-AE8C-68B42CFD9835}" type="sibTrans" cxnId="{E1D97348-45F2-4329-AEDB-BE671012C8C9}">
      <dgm:prSet/>
      <dgm:spPr/>
      <dgm:t>
        <a:bodyPr/>
        <a:lstStyle/>
        <a:p>
          <a:endParaRPr lang="fr-FR"/>
        </a:p>
      </dgm:t>
    </dgm:pt>
    <dgm:pt modelId="{E7B27170-6808-4AC3-9E0C-EA6613122369}">
      <dgm:prSet phldrT="[Texte]"/>
      <dgm:spPr/>
      <dgm:t>
        <a:bodyPr/>
        <a:lstStyle/>
        <a:p>
          <a:r>
            <a:rPr lang="fr-CA"/>
            <a:t>Anticipation, optimisation, exhaustivité</a:t>
          </a:r>
          <a:endParaRPr lang="fr-FR"/>
        </a:p>
      </dgm:t>
    </dgm:pt>
    <dgm:pt modelId="{C9D725ED-7CAC-4154-A488-0D82E4F04728}" type="parTrans" cxnId="{39D141CC-776F-4EBA-A56E-D7B1D3F9F7F0}">
      <dgm:prSet/>
      <dgm:spPr/>
      <dgm:t>
        <a:bodyPr/>
        <a:lstStyle/>
        <a:p>
          <a:endParaRPr lang="fr-FR"/>
        </a:p>
      </dgm:t>
    </dgm:pt>
    <dgm:pt modelId="{4E088DC9-8BE5-40C9-B869-D8E7B72881E0}" type="sibTrans" cxnId="{39D141CC-776F-4EBA-A56E-D7B1D3F9F7F0}">
      <dgm:prSet/>
      <dgm:spPr/>
      <dgm:t>
        <a:bodyPr/>
        <a:lstStyle/>
        <a:p>
          <a:endParaRPr lang="fr-FR"/>
        </a:p>
      </dgm:t>
    </dgm:pt>
    <dgm:pt modelId="{FB308095-DFE2-497B-AFD1-DA8A1EAEB86B}">
      <dgm:prSet/>
      <dgm:spPr/>
      <dgm:t>
        <a:bodyPr/>
        <a:lstStyle/>
        <a:p>
          <a:r>
            <a:rPr lang="fr-CA"/>
            <a:t>Complexes, risque longueur</a:t>
          </a:r>
          <a:endParaRPr lang="fr-FR"/>
        </a:p>
      </dgm:t>
    </dgm:pt>
    <dgm:pt modelId="{50232094-93C4-4B87-9907-30E444B51ED6}" type="parTrans" cxnId="{8B947885-0F51-4C14-AB63-16AFE2CC0A5E}">
      <dgm:prSet/>
      <dgm:spPr/>
      <dgm:t>
        <a:bodyPr/>
        <a:lstStyle/>
        <a:p>
          <a:endParaRPr lang="fr-FR"/>
        </a:p>
      </dgm:t>
    </dgm:pt>
    <dgm:pt modelId="{4B732F66-4682-4259-B191-3DF6EEF66DDC}" type="sibTrans" cxnId="{8B947885-0F51-4C14-AB63-16AFE2CC0A5E}">
      <dgm:prSet/>
      <dgm:spPr/>
      <dgm:t>
        <a:bodyPr/>
        <a:lstStyle/>
        <a:p>
          <a:endParaRPr lang="fr-FR"/>
        </a:p>
      </dgm:t>
    </dgm:pt>
    <dgm:pt modelId="{BE14B4E7-4D9B-41B6-94F1-691E65CB6B1F}" type="pres">
      <dgm:prSet presAssocID="{B90FF656-337A-4722-A709-9E373BCAD6E2}" presName="linear" presStyleCnt="0">
        <dgm:presLayoutVars>
          <dgm:dir/>
          <dgm:animLvl val="lvl"/>
          <dgm:resizeHandles val="exact"/>
        </dgm:presLayoutVars>
      </dgm:prSet>
      <dgm:spPr/>
    </dgm:pt>
    <dgm:pt modelId="{1B9B754F-CA40-4C24-85C4-7DFA5320780F}" type="pres">
      <dgm:prSet presAssocID="{C4D68AEF-56E2-4960-B7D5-BC09C4C9C63F}" presName="parentLin" presStyleCnt="0"/>
      <dgm:spPr/>
    </dgm:pt>
    <dgm:pt modelId="{36C7A48D-F45D-43C1-9655-5343BCCF3D50}" type="pres">
      <dgm:prSet presAssocID="{C4D68AEF-56E2-4960-B7D5-BC09C4C9C63F}" presName="parentLeftMargin" presStyleLbl="node1" presStyleIdx="0" presStyleCnt="3"/>
      <dgm:spPr/>
    </dgm:pt>
    <dgm:pt modelId="{808ED6C0-00D1-4FD8-B356-288E13C0157D}" type="pres">
      <dgm:prSet presAssocID="{C4D68AEF-56E2-4960-B7D5-BC09C4C9C63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1CF8DF7-3D79-4807-A786-C405A6FD690B}" type="pres">
      <dgm:prSet presAssocID="{C4D68AEF-56E2-4960-B7D5-BC09C4C9C63F}" presName="negativeSpace" presStyleCnt="0"/>
      <dgm:spPr/>
    </dgm:pt>
    <dgm:pt modelId="{DC79C7F3-3404-43DB-829A-89C840F3BDD8}" type="pres">
      <dgm:prSet presAssocID="{C4D68AEF-56E2-4960-B7D5-BC09C4C9C63F}" presName="childText" presStyleLbl="conFgAcc1" presStyleIdx="0" presStyleCnt="3">
        <dgm:presLayoutVars>
          <dgm:bulletEnabled val="1"/>
        </dgm:presLayoutVars>
      </dgm:prSet>
      <dgm:spPr/>
    </dgm:pt>
    <dgm:pt modelId="{638935BD-9034-4FC7-B13E-2FEDD5990220}" type="pres">
      <dgm:prSet presAssocID="{3CFA176A-6571-4C92-ADFD-CD38DE25A8D5}" presName="spaceBetweenRectangles" presStyleCnt="0"/>
      <dgm:spPr/>
    </dgm:pt>
    <dgm:pt modelId="{6CD91B9A-8EC6-417F-AA97-701F375B8A27}" type="pres">
      <dgm:prSet presAssocID="{F1DC8738-8120-42AF-965D-A79F8EF8FBC4}" presName="parentLin" presStyleCnt="0"/>
      <dgm:spPr/>
    </dgm:pt>
    <dgm:pt modelId="{7E43F29F-F737-414E-8C28-60CE15EA0885}" type="pres">
      <dgm:prSet presAssocID="{F1DC8738-8120-42AF-965D-A79F8EF8FBC4}" presName="parentLeftMargin" presStyleLbl="node1" presStyleIdx="0" presStyleCnt="3"/>
      <dgm:spPr/>
    </dgm:pt>
    <dgm:pt modelId="{1BF33172-3C88-4F54-AF5D-6FDC2377BD4E}" type="pres">
      <dgm:prSet presAssocID="{F1DC8738-8120-42AF-965D-A79F8EF8FBC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D19CCA6-D6F1-45D9-8CB0-DF73D6649727}" type="pres">
      <dgm:prSet presAssocID="{F1DC8738-8120-42AF-965D-A79F8EF8FBC4}" presName="negativeSpace" presStyleCnt="0"/>
      <dgm:spPr/>
    </dgm:pt>
    <dgm:pt modelId="{C83A1496-999F-4EA0-AC87-4AD6C6A9B1E2}" type="pres">
      <dgm:prSet presAssocID="{F1DC8738-8120-42AF-965D-A79F8EF8FBC4}" presName="childText" presStyleLbl="conFgAcc1" presStyleIdx="1" presStyleCnt="3">
        <dgm:presLayoutVars>
          <dgm:bulletEnabled val="1"/>
        </dgm:presLayoutVars>
      </dgm:prSet>
      <dgm:spPr/>
    </dgm:pt>
    <dgm:pt modelId="{11C0E207-B190-42C4-A9AB-0894D4AB06AC}" type="pres">
      <dgm:prSet presAssocID="{7E96573A-CCA4-4853-8993-1536CE9A154B}" presName="spaceBetweenRectangles" presStyleCnt="0"/>
      <dgm:spPr/>
    </dgm:pt>
    <dgm:pt modelId="{F4260BAB-E554-4CDE-BF30-CDF13ED67C9C}" type="pres">
      <dgm:prSet presAssocID="{EA77585E-736F-4769-9E87-A39F1D5D2CE6}" presName="parentLin" presStyleCnt="0"/>
      <dgm:spPr/>
    </dgm:pt>
    <dgm:pt modelId="{82DFB4DE-AA5A-408C-9F7C-DCC66BBBF030}" type="pres">
      <dgm:prSet presAssocID="{EA77585E-736F-4769-9E87-A39F1D5D2CE6}" presName="parentLeftMargin" presStyleLbl="node1" presStyleIdx="1" presStyleCnt="3"/>
      <dgm:spPr/>
    </dgm:pt>
    <dgm:pt modelId="{98BA9274-AC1B-4914-8608-D9157A421222}" type="pres">
      <dgm:prSet presAssocID="{EA77585E-736F-4769-9E87-A39F1D5D2CE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467C3E2-D43D-4E3F-B0C5-1ECDB26D1684}" type="pres">
      <dgm:prSet presAssocID="{EA77585E-736F-4769-9E87-A39F1D5D2CE6}" presName="negativeSpace" presStyleCnt="0"/>
      <dgm:spPr/>
    </dgm:pt>
    <dgm:pt modelId="{BB59AF72-3D24-44B7-9982-0FC7EC8FA813}" type="pres">
      <dgm:prSet presAssocID="{EA77585E-736F-4769-9E87-A39F1D5D2CE6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377F6D02-3B6A-4F9C-BF62-A8AD894C23B8}" type="presOf" srcId="{C4D68AEF-56E2-4960-B7D5-BC09C4C9C63F}" destId="{36C7A48D-F45D-43C1-9655-5343BCCF3D50}" srcOrd="0" destOrd="0" presId="urn:microsoft.com/office/officeart/2005/8/layout/list1"/>
    <dgm:cxn modelId="{9AEBE708-6C5F-4CAD-B0D1-6F799DBD8A08}" type="presOf" srcId="{9BEE094B-7746-4AF7-8B76-3143BECCF34B}" destId="{C83A1496-999F-4EA0-AC87-4AD6C6A9B1E2}" srcOrd="0" destOrd="0" presId="urn:microsoft.com/office/officeart/2005/8/layout/list1"/>
    <dgm:cxn modelId="{433A9F0F-E1E9-4B8C-9297-CDE8840376D5}" type="presOf" srcId="{EE0AC33F-A244-44A0-8A55-157EA2CB0330}" destId="{BB59AF72-3D24-44B7-9982-0FC7EC8FA813}" srcOrd="0" destOrd="1" presId="urn:microsoft.com/office/officeart/2005/8/layout/list1"/>
    <dgm:cxn modelId="{EF620E11-3DE8-4BB9-BE7A-AB2F13760502}" srcId="{EA77585E-736F-4769-9E87-A39F1D5D2CE6}" destId="{EE0AC33F-A244-44A0-8A55-157EA2CB0330}" srcOrd="1" destOrd="0" parTransId="{6C7CD007-B569-4674-B711-00300EF69B3A}" sibTransId="{7601D28D-B037-49ED-B5C0-DED7BC0330B3}"/>
    <dgm:cxn modelId="{F3234A15-DF0D-44D7-8285-793DCDDA200D}" type="presOf" srcId="{FB308095-DFE2-497B-AFD1-DA8A1EAEB86B}" destId="{DC79C7F3-3404-43DB-829A-89C840F3BDD8}" srcOrd="0" destOrd="3" presId="urn:microsoft.com/office/officeart/2005/8/layout/list1"/>
    <dgm:cxn modelId="{3B686B18-6FA7-4737-8E18-E4A4586F5C48}" type="presOf" srcId="{A6F188B4-4454-4B53-8614-5D001D12F1D1}" destId="{DC79C7F3-3404-43DB-829A-89C840F3BDD8}" srcOrd="0" destOrd="1" presId="urn:microsoft.com/office/officeart/2005/8/layout/list1"/>
    <dgm:cxn modelId="{A01E8630-4D62-40B8-B0C0-A30741A083C7}" srcId="{EA77585E-736F-4769-9E87-A39F1D5D2CE6}" destId="{549C98B9-5A1A-458B-B753-2991D4BC9FB2}" srcOrd="0" destOrd="0" parTransId="{5831BDB0-6D63-459E-A8F7-B6B08DAD3CCD}" sibTransId="{255BD34D-1013-4058-9D44-070AB53715EC}"/>
    <dgm:cxn modelId="{7BEEE73A-D719-42F9-8D3D-2810A22EC4EC}" type="presOf" srcId="{C4D68AEF-56E2-4960-B7D5-BC09C4C9C63F}" destId="{808ED6C0-00D1-4FD8-B356-288E13C0157D}" srcOrd="1" destOrd="0" presId="urn:microsoft.com/office/officeart/2005/8/layout/list1"/>
    <dgm:cxn modelId="{C69D6948-E6AC-4389-AF47-33AF1BA01A1F}" srcId="{C4D68AEF-56E2-4960-B7D5-BC09C4C9C63F}" destId="{A6F188B4-4454-4B53-8614-5D001D12F1D1}" srcOrd="1" destOrd="0" parTransId="{6F923DFF-9A84-47EC-9D1D-8E0C90CC7653}" sibTransId="{9244EA23-8775-4A40-86B8-572EB84C1BCB}"/>
    <dgm:cxn modelId="{E1D97348-45F2-4329-AEDB-BE671012C8C9}" srcId="{F1DC8738-8120-42AF-965D-A79F8EF8FBC4}" destId="{D7C8B594-BE77-425C-A3E7-08F2B3328CF6}" srcOrd="3" destOrd="0" parTransId="{33D8FD50-5C3D-42EE-9F29-76DCA5D94E18}" sibTransId="{FC48CAB8-6D49-4060-AE8C-68B42CFD9835}"/>
    <dgm:cxn modelId="{6489B471-B5A1-414D-9C0A-87856609EEC8}" srcId="{F1DC8738-8120-42AF-965D-A79F8EF8FBC4}" destId="{4E4700D7-715C-40C1-BAAA-3D4384CFCAC8}" srcOrd="2" destOrd="0" parTransId="{A50C9AD2-1057-42F0-881E-F1A8F3E42C1B}" sibTransId="{EDDA987C-9424-48EE-BA7B-033F62A32AC7}"/>
    <dgm:cxn modelId="{AA2EDA73-20E9-40C6-817E-FC86263BA4C1}" srcId="{C4D68AEF-56E2-4960-B7D5-BC09C4C9C63F}" destId="{F5D28088-A207-4E71-ADBD-33A592B3DF20}" srcOrd="0" destOrd="0" parTransId="{1968F346-6366-42CF-AE10-08514FF0FC42}" sibTransId="{9A2E6A59-DC15-406E-89D4-D05AA26F5A02}"/>
    <dgm:cxn modelId="{E5DFA580-B91F-4FE3-AFB1-1F365EC9EF2E}" type="presOf" srcId="{B90FF656-337A-4722-A709-9E373BCAD6E2}" destId="{BE14B4E7-4D9B-41B6-94F1-691E65CB6B1F}" srcOrd="0" destOrd="0" presId="urn:microsoft.com/office/officeart/2005/8/layout/list1"/>
    <dgm:cxn modelId="{8B947885-0F51-4C14-AB63-16AFE2CC0A5E}" srcId="{C4D68AEF-56E2-4960-B7D5-BC09C4C9C63F}" destId="{FB308095-DFE2-497B-AFD1-DA8A1EAEB86B}" srcOrd="3" destOrd="0" parTransId="{50232094-93C4-4B87-9907-30E444B51ED6}" sibTransId="{4B732F66-4682-4259-B191-3DF6EEF66DDC}"/>
    <dgm:cxn modelId="{EB112288-C2AE-41FE-B7AF-ED3A598949F8}" type="presOf" srcId="{F1DC8738-8120-42AF-965D-A79F8EF8FBC4}" destId="{1BF33172-3C88-4F54-AF5D-6FDC2377BD4E}" srcOrd="1" destOrd="0" presId="urn:microsoft.com/office/officeart/2005/8/layout/list1"/>
    <dgm:cxn modelId="{AD0A818B-F5F4-4BDA-AADA-1271F36FDBF8}" type="presOf" srcId="{D7C8B594-BE77-425C-A3E7-08F2B3328CF6}" destId="{C83A1496-999F-4EA0-AC87-4AD6C6A9B1E2}" srcOrd="0" destOrd="3" presId="urn:microsoft.com/office/officeart/2005/8/layout/list1"/>
    <dgm:cxn modelId="{B22CA690-8523-4578-9BEF-BF0AC0077E0A}" type="presOf" srcId="{4E4700D7-715C-40C1-BAAA-3D4384CFCAC8}" destId="{C83A1496-999F-4EA0-AC87-4AD6C6A9B1E2}" srcOrd="0" destOrd="2" presId="urn:microsoft.com/office/officeart/2005/8/layout/list1"/>
    <dgm:cxn modelId="{F0919396-CFB4-4B44-995A-A43D6FB32FA6}" type="presOf" srcId="{B35C44E0-D9C9-40E1-8838-71234D47E52E}" destId="{C83A1496-999F-4EA0-AC87-4AD6C6A9B1E2}" srcOrd="0" destOrd="1" presId="urn:microsoft.com/office/officeart/2005/8/layout/list1"/>
    <dgm:cxn modelId="{1D4A4EA0-688F-4FE1-AE57-665ADE0E6D42}" type="presOf" srcId="{F1DC8738-8120-42AF-965D-A79F8EF8FBC4}" destId="{7E43F29F-F737-414E-8C28-60CE15EA0885}" srcOrd="0" destOrd="0" presId="urn:microsoft.com/office/officeart/2005/8/layout/list1"/>
    <dgm:cxn modelId="{6AE364A3-8667-4596-80BB-EE211F0B2D53}" type="presOf" srcId="{EA77585E-736F-4769-9E87-A39F1D5D2CE6}" destId="{82DFB4DE-AA5A-408C-9F7C-DCC66BBBF030}" srcOrd="0" destOrd="0" presId="urn:microsoft.com/office/officeart/2005/8/layout/list1"/>
    <dgm:cxn modelId="{B06317B1-E577-4E51-9CEF-53549B16E792}" srcId="{F1DC8738-8120-42AF-965D-A79F8EF8FBC4}" destId="{B35C44E0-D9C9-40E1-8838-71234D47E52E}" srcOrd="1" destOrd="0" parTransId="{54970751-C54C-4FC4-9B67-24309F3AD465}" sibTransId="{ED723437-457D-4DD2-82DE-8219BB454184}"/>
    <dgm:cxn modelId="{C0A2A8B1-B8CB-4063-A704-202B9AC3E6BE}" type="presOf" srcId="{549C98B9-5A1A-458B-B753-2991D4BC9FB2}" destId="{BB59AF72-3D24-44B7-9982-0FC7EC8FA813}" srcOrd="0" destOrd="0" presId="urn:microsoft.com/office/officeart/2005/8/layout/list1"/>
    <dgm:cxn modelId="{E787B5B6-D5BF-4741-A3E8-E089625D75EE}" srcId="{B90FF656-337A-4722-A709-9E373BCAD6E2}" destId="{F1DC8738-8120-42AF-965D-A79F8EF8FBC4}" srcOrd="1" destOrd="0" parTransId="{29B38205-FB88-4C32-A4D4-449A35D22698}" sibTransId="{7E96573A-CCA4-4853-8993-1536CE9A154B}"/>
    <dgm:cxn modelId="{D96CBEBE-E3DC-4BCD-80ED-C3C91A91BA1F}" srcId="{B90FF656-337A-4722-A709-9E373BCAD6E2}" destId="{C4D68AEF-56E2-4960-B7D5-BC09C4C9C63F}" srcOrd="0" destOrd="0" parTransId="{2EADE9E3-0CBF-4D20-B72C-222C9FA63685}" sibTransId="{3CFA176A-6571-4C92-ADFD-CD38DE25A8D5}"/>
    <dgm:cxn modelId="{6561E4C7-E384-42C0-9D6C-294627A6A8F3}" srcId="{B90FF656-337A-4722-A709-9E373BCAD6E2}" destId="{EA77585E-736F-4769-9E87-A39F1D5D2CE6}" srcOrd="2" destOrd="0" parTransId="{B7810F04-B1A1-4565-89E0-3F4AEB7B94FD}" sibTransId="{08D48543-B83F-4636-B132-07766A54B2F2}"/>
    <dgm:cxn modelId="{3C373FCA-2069-45DF-B818-C563B9FE4C3D}" srcId="{F1DC8738-8120-42AF-965D-A79F8EF8FBC4}" destId="{9BEE094B-7746-4AF7-8B76-3143BECCF34B}" srcOrd="0" destOrd="0" parTransId="{C2F8EB79-9793-4068-8A0A-6286C6F045F2}" sibTransId="{115A4E76-327F-4CE7-B969-7D6A11D32216}"/>
    <dgm:cxn modelId="{39D141CC-776F-4EBA-A56E-D7B1D3F9F7F0}" srcId="{C4D68AEF-56E2-4960-B7D5-BC09C4C9C63F}" destId="{E7B27170-6808-4AC3-9E0C-EA6613122369}" srcOrd="2" destOrd="0" parTransId="{C9D725ED-7CAC-4154-A488-0D82E4F04728}" sibTransId="{4E088DC9-8BE5-40C9-B869-D8E7B72881E0}"/>
    <dgm:cxn modelId="{13C04CCC-577F-440F-BBCC-7E721B699FA4}" type="presOf" srcId="{EA77585E-736F-4769-9E87-A39F1D5D2CE6}" destId="{98BA9274-AC1B-4914-8608-D9157A421222}" srcOrd="1" destOrd="0" presId="urn:microsoft.com/office/officeart/2005/8/layout/list1"/>
    <dgm:cxn modelId="{AF9E3FE2-E6E6-4C6C-B89A-4BD7C6E11C8F}" type="presOf" srcId="{F5D28088-A207-4E71-ADBD-33A592B3DF20}" destId="{DC79C7F3-3404-43DB-829A-89C840F3BDD8}" srcOrd="0" destOrd="0" presId="urn:microsoft.com/office/officeart/2005/8/layout/list1"/>
    <dgm:cxn modelId="{E2B51EF6-9F3B-404D-9B37-E215946CCE7D}" type="presOf" srcId="{E7B27170-6808-4AC3-9E0C-EA6613122369}" destId="{DC79C7F3-3404-43DB-829A-89C840F3BDD8}" srcOrd="0" destOrd="2" presId="urn:microsoft.com/office/officeart/2005/8/layout/list1"/>
    <dgm:cxn modelId="{AD472CA3-2B7F-402C-9112-6695B3448D3B}" type="presParOf" srcId="{BE14B4E7-4D9B-41B6-94F1-691E65CB6B1F}" destId="{1B9B754F-CA40-4C24-85C4-7DFA5320780F}" srcOrd="0" destOrd="0" presId="urn:microsoft.com/office/officeart/2005/8/layout/list1"/>
    <dgm:cxn modelId="{7A0A63C9-7E06-4915-995A-F9383641A1F1}" type="presParOf" srcId="{1B9B754F-CA40-4C24-85C4-7DFA5320780F}" destId="{36C7A48D-F45D-43C1-9655-5343BCCF3D50}" srcOrd="0" destOrd="0" presId="urn:microsoft.com/office/officeart/2005/8/layout/list1"/>
    <dgm:cxn modelId="{8556A856-4A75-4B55-AD4E-4824A9C98B88}" type="presParOf" srcId="{1B9B754F-CA40-4C24-85C4-7DFA5320780F}" destId="{808ED6C0-00D1-4FD8-B356-288E13C0157D}" srcOrd="1" destOrd="0" presId="urn:microsoft.com/office/officeart/2005/8/layout/list1"/>
    <dgm:cxn modelId="{3A0C2F6E-24D7-4BC0-A71C-E0B462B8F96E}" type="presParOf" srcId="{BE14B4E7-4D9B-41B6-94F1-691E65CB6B1F}" destId="{F1CF8DF7-3D79-4807-A786-C405A6FD690B}" srcOrd="1" destOrd="0" presId="urn:microsoft.com/office/officeart/2005/8/layout/list1"/>
    <dgm:cxn modelId="{A9F2BA27-3C6F-410C-BE3D-C8952BEC879F}" type="presParOf" srcId="{BE14B4E7-4D9B-41B6-94F1-691E65CB6B1F}" destId="{DC79C7F3-3404-43DB-829A-89C840F3BDD8}" srcOrd="2" destOrd="0" presId="urn:microsoft.com/office/officeart/2005/8/layout/list1"/>
    <dgm:cxn modelId="{B5EF72AE-3823-46CE-A046-85761215F54F}" type="presParOf" srcId="{BE14B4E7-4D9B-41B6-94F1-691E65CB6B1F}" destId="{638935BD-9034-4FC7-B13E-2FEDD5990220}" srcOrd="3" destOrd="0" presId="urn:microsoft.com/office/officeart/2005/8/layout/list1"/>
    <dgm:cxn modelId="{DC29B114-F802-4DF3-B211-C771EE32B86D}" type="presParOf" srcId="{BE14B4E7-4D9B-41B6-94F1-691E65CB6B1F}" destId="{6CD91B9A-8EC6-417F-AA97-701F375B8A27}" srcOrd="4" destOrd="0" presId="urn:microsoft.com/office/officeart/2005/8/layout/list1"/>
    <dgm:cxn modelId="{DA835A54-D30F-47DC-9DA4-7DD824A31DF6}" type="presParOf" srcId="{6CD91B9A-8EC6-417F-AA97-701F375B8A27}" destId="{7E43F29F-F737-414E-8C28-60CE15EA0885}" srcOrd="0" destOrd="0" presId="urn:microsoft.com/office/officeart/2005/8/layout/list1"/>
    <dgm:cxn modelId="{FD8915E7-4C1E-469D-876D-67895D10124F}" type="presParOf" srcId="{6CD91B9A-8EC6-417F-AA97-701F375B8A27}" destId="{1BF33172-3C88-4F54-AF5D-6FDC2377BD4E}" srcOrd="1" destOrd="0" presId="urn:microsoft.com/office/officeart/2005/8/layout/list1"/>
    <dgm:cxn modelId="{1C06A066-4FF3-443C-9C61-DFC5BEC6889B}" type="presParOf" srcId="{BE14B4E7-4D9B-41B6-94F1-691E65CB6B1F}" destId="{0D19CCA6-D6F1-45D9-8CB0-DF73D6649727}" srcOrd="5" destOrd="0" presId="urn:microsoft.com/office/officeart/2005/8/layout/list1"/>
    <dgm:cxn modelId="{B6A1A168-1FA2-4733-B6C6-AB81CCFD3BD2}" type="presParOf" srcId="{BE14B4E7-4D9B-41B6-94F1-691E65CB6B1F}" destId="{C83A1496-999F-4EA0-AC87-4AD6C6A9B1E2}" srcOrd="6" destOrd="0" presId="urn:microsoft.com/office/officeart/2005/8/layout/list1"/>
    <dgm:cxn modelId="{9AA77145-01AF-447D-A35C-F0C430EDF56C}" type="presParOf" srcId="{BE14B4E7-4D9B-41B6-94F1-691E65CB6B1F}" destId="{11C0E207-B190-42C4-A9AB-0894D4AB06AC}" srcOrd="7" destOrd="0" presId="urn:microsoft.com/office/officeart/2005/8/layout/list1"/>
    <dgm:cxn modelId="{08642CCE-AE8C-4A22-87FA-CFD26B9B0709}" type="presParOf" srcId="{BE14B4E7-4D9B-41B6-94F1-691E65CB6B1F}" destId="{F4260BAB-E554-4CDE-BF30-CDF13ED67C9C}" srcOrd="8" destOrd="0" presId="urn:microsoft.com/office/officeart/2005/8/layout/list1"/>
    <dgm:cxn modelId="{F92B4932-59D5-4F9A-A31C-98EA12491293}" type="presParOf" srcId="{F4260BAB-E554-4CDE-BF30-CDF13ED67C9C}" destId="{82DFB4DE-AA5A-408C-9F7C-DCC66BBBF030}" srcOrd="0" destOrd="0" presId="urn:microsoft.com/office/officeart/2005/8/layout/list1"/>
    <dgm:cxn modelId="{914FFBB4-A6A5-4605-8B86-F4603C7FE1B1}" type="presParOf" srcId="{F4260BAB-E554-4CDE-BF30-CDF13ED67C9C}" destId="{98BA9274-AC1B-4914-8608-D9157A421222}" srcOrd="1" destOrd="0" presId="urn:microsoft.com/office/officeart/2005/8/layout/list1"/>
    <dgm:cxn modelId="{2FCD7B98-2B5B-46E0-8C93-EDE867AEFE85}" type="presParOf" srcId="{BE14B4E7-4D9B-41B6-94F1-691E65CB6B1F}" destId="{E467C3E2-D43D-4E3F-B0C5-1ECDB26D1684}" srcOrd="9" destOrd="0" presId="urn:microsoft.com/office/officeart/2005/8/layout/list1"/>
    <dgm:cxn modelId="{1F447058-76F5-4EC7-A5C0-A4870142EAF9}" type="presParOf" srcId="{BE14B4E7-4D9B-41B6-94F1-691E65CB6B1F}" destId="{BB59AF72-3D24-44B7-9982-0FC7EC8FA81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D1D04C1-BFAD-4D33-9C3E-49C914FABB06}" type="doc">
      <dgm:prSet loTypeId="urn:microsoft.com/office/officeart/2008/layout/AlternatingHexagons" loCatId="list" qsTypeId="urn:microsoft.com/office/officeart/2005/8/quickstyle/simple3" qsCatId="simple" csTypeId="urn:microsoft.com/office/officeart/2005/8/colors/accent1_4" csCatId="accent1" phldr="1"/>
      <dgm:spPr/>
      <dgm:t>
        <a:bodyPr/>
        <a:lstStyle/>
        <a:p>
          <a:endParaRPr lang="en-CA"/>
        </a:p>
      </dgm:t>
    </dgm:pt>
    <dgm:pt modelId="{EC81AD35-A146-486E-94EE-631CEC43D6B0}">
      <dgm:prSet phldrT="[Texte]" custT="1"/>
      <dgm:spPr/>
      <dgm:t>
        <a:bodyPr/>
        <a:lstStyle/>
        <a:p>
          <a:r>
            <a:rPr lang="fr-CA" sz="1300" b="1">
              <a:solidFill>
                <a:schemeClr val="tx2"/>
              </a:solidFill>
            </a:rPr>
            <a:t>Développement en continu</a:t>
          </a:r>
          <a:endParaRPr lang="en-CA" sz="1300" b="1">
            <a:solidFill>
              <a:schemeClr val="tx2"/>
            </a:solidFill>
          </a:endParaRPr>
        </a:p>
      </dgm:t>
    </dgm:pt>
    <dgm:pt modelId="{6E15FEE3-99DB-4C95-95BF-A1561E589BB0}" type="parTrans" cxnId="{5525F1B8-767D-441D-ADB8-F7992ACCE52D}">
      <dgm:prSet/>
      <dgm:spPr/>
      <dgm:t>
        <a:bodyPr/>
        <a:lstStyle/>
        <a:p>
          <a:endParaRPr lang="en-CA" sz="2400" b="1">
            <a:solidFill>
              <a:schemeClr val="tx2"/>
            </a:solidFill>
          </a:endParaRPr>
        </a:p>
      </dgm:t>
    </dgm:pt>
    <dgm:pt modelId="{35C67FD8-A1D4-41D0-A4A6-6A98ECAC3C43}" type="sibTrans" cxnId="{5525F1B8-767D-441D-ADB8-F7992ACCE52D}">
      <dgm:prSet custT="1"/>
      <dgm:spPr/>
      <dgm:t>
        <a:bodyPr/>
        <a:lstStyle/>
        <a:p>
          <a:endParaRPr lang="en-CA" sz="4400" b="1">
            <a:solidFill>
              <a:schemeClr val="tx2"/>
            </a:solidFill>
          </a:endParaRPr>
        </a:p>
      </dgm:t>
    </dgm:pt>
    <dgm:pt modelId="{93BB101E-A09E-4815-8770-9394C7625651}">
      <dgm:prSet phldrT="[Texte]" custT="1"/>
      <dgm:spPr/>
      <dgm:t>
        <a:bodyPr/>
        <a:lstStyle/>
        <a:p>
          <a:r>
            <a:rPr lang="fr-CA" sz="1400" b="1">
              <a:solidFill>
                <a:schemeClr val="accent3"/>
              </a:solidFill>
            </a:rPr>
            <a:t>Travail en équipe</a:t>
          </a:r>
          <a:endParaRPr lang="en-CA" sz="1400" b="1">
            <a:solidFill>
              <a:schemeClr val="accent3"/>
            </a:solidFill>
          </a:endParaRPr>
        </a:p>
      </dgm:t>
    </dgm:pt>
    <dgm:pt modelId="{EDA55B69-D4C7-440A-ADC9-39C6D423F5F7}" type="parTrans" cxnId="{83758FFC-F921-4A5D-B3D4-DDD8E8FE9C98}">
      <dgm:prSet/>
      <dgm:spPr/>
      <dgm:t>
        <a:bodyPr/>
        <a:lstStyle/>
        <a:p>
          <a:endParaRPr lang="en-CA" sz="2400" b="1">
            <a:solidFill>
              <a:schemeClr val="tx2"/>
            </a:solidFill>
          </a:endParaRPr>
        </a:p>
      </dgm:t>
    </dgm:pt>
    <dgm:pt modelId="{1292DBFE-8F49-478B-ABA1-ECCE3D52CA71}" type="sibTrans" cxnId="{83758FFC-F921-4A5D-B3D4-DDD8E8FE9C98}">
      <dgm:prSet/>
      <dgm:spPr/>
      <dgm:t>
        <a:bodyPr/>
        <a:lstStyle/>
        <a:p>
          <a:endParaRPr lang="en-CA" sz="2400" b="1">
            <a:solidFill>
              <a:schemeClr val="tx2"/>
            </a:solidFill>
          </a:endParaRPr>
        </a:p>
      </dgm:t>
    </dgm:pt>
    <dgm:pt modelId="{705ABF19-0C4F-4D3F-9502-E807D3760349}">
      <dgm:prSet phldrT="[Texte]" custT="1"/>
      <dgm:spPr/>
      <dgm:t>
        <a:bodyPr/>
        <a:lstStyle/>
        <a:p>
          <a:r>
            <a:rPr lang="fr-CA" sz="1400" b="1">
              <a:solidFill>
                <a:schemeClr val="tx2"/>
              </a:solidFill>
            </a:rPr>
            <a:t>Respecter les standards</a:t>
          </a:r>
          <a:endParaRPr lang="en-CA" sz="1400" b="1">
            <a:solidFill>
              <a:schemeClr val="tx2"/>
            </a:solidFill>
          </a:endParaRPr>
        </a:p>
      </dgm:t>
    </dgm:pt>
    <dgm:pt modelId="{9B9C46A3-7055-4482-A135-3CB713075D38}" type="parTrans" cxnId="{C7D9A5F2-E07B-4A6F-82AD-83699F3CEB6A}">
      <dgm:prSet/>
      <dgm:spPr/>
      <dgm:t>
        <a:bodyPr/>
        <a:lstStyle/>
        <a:p>
          <a:endParaRPr lang="en-CA" sz="2400" b="1">
            <a:solidFill>
              <a:schemeClr val="tx2"/>
            </a:solidFill>
          </a:endParaRPr>
        </a:p>
      </dgm:t>
    </dgm:pt>
    <dgm:pt modelId="{59A54190-476D-4FB3-9B69-77C2C6E4058F}" type="sibTrans" cxnId="{C7D9A5F2-E07B-4A6F-82AD-83699F3CEB6A}">
      <dgm:prSet custT="1"/>
      <dgm:spPr/>
      <dgm:t>
        <a:bodyPr/>
        <a:lstStyle/>
        <a:p>
          <a:endParaRPr lang="en-CA" sz="4400" b="1">
            <a:solidFill>
              <a:schemeClr val="tx2"/>
            </a:solidFill>
          </a:endParaRPr>
        </a:p>
      </dgm:t>
    </dgm:pt>
    <dgm:pt modelId="{7F88086D-60CD-4CDB-B530-5707EF303B04}">
      <dgm:prSet phldrT="[Texte]" custT="1"/>
      <dgm:spPr/>
      <dgm:t>
        <a:bodyPr/>
        <a:lstStyle/>
        <a:p>
          <a:r>
            <a:rPr lang="fr-CA" sz="1400" b="1">
              <a:solidFill>
                <a:schemeClr val="accent3"/>
              </a:solidFill>
            </a:rPr>
            <a:t>Documentation</a:t>
          </a:r>
          <a:endParaRPr lang="en-CA" sz="1400" b="1">
            <a:solidFill>
              <a:schemeClr val="accent3"/>
            </a:solidFill>
          </a:endParaRPr>
        </a:p>
      </dgm:t>
    </dgm:pt>
    <dgm:pt modelId="{5A7FD436-2E52-4391-84F5-4C0D9EAA36BF}" type="parTrans" cxnId="{42F923A2-8025-4EEC-8B69-64C28944EED2}">
      <dgm:prSet/>
      <dgm:spPr/>
      <dgm:t>
        <a:bodyPr/>
        <a:lstStyle/>
        <a:p>
          <a:endParaRPr lang="en-CA" sz="2400" b="1">
            <a:solidFill>
              <a:schemeClr val="tx2"/>
            </a:solidFill>
          </a:endParaRPr>
        </a:p>
      </dgm:t>
    </dgm:pt>
    <dgm:pt modelId="{2597B1A7-ADE1-49AE-BF85-0936E850548B}" type="sibTrans" cxnId="{42F923A2-8025-4EEC-8B69-64C28944EED2}">
      <dgm:prSet/>
      <dgm:spPr/>
      <dgm:t>
        <a:bodyPr/>
        <a:lstStyle/>
        <a:p>
          <a:endParaRPr lang="en-CA" sz="2400" b="1">
            <a:solidFill>
              <a:schemeClr val="tx2"/>
            </a:solidFill>
          </a:endParaRPr>
        </a:p>
      </dgm:t>
    </dgm:pt>
    <dgm:pt modelId="{252C8C38-E9A0-4563-9B72-BE5C537CAA87}">
      <dgm:prSet phldrT="[Texte]" custT="1"/>
      <dgm:spPr/>
      <dgm:t>
        <a:bodyPr/>
        <a:lstStyle/>
        <a:p>
          <a:r>
            <a:rPr lang="fr-CA" sz="1400" b="1">
              <a:solidFill>
                <a:schemeClr val="tx2"/>
              </a:solidFill>
            </a:rPr>
            <a:t>Dette technique</a:t>
          </a:r>
          <a:endParaRPr lang="en-CA" sz="1400" b="1">
            <a:solidFill>
              <a:schemeClr val="tx2"/>
            </a:solidFill>
          </a:endParaRPr>
        </a:p>
      </dgm:t>
    </dgm:pt>
    <dgm:pt modelId="{43C77B93-24E8-4B65-9F16-28C1DF0931E1}" type="parTrans" cxnId="{EDB949A8-F701-4639-B9C2-3A9BDCFC725A}">
      <dgm:prSet/>
      <dgm:spPr/>
      <dgm:t>
        <a:bodyPr/>
        <a:lstStyle/>
        <a:p>
          <a:endParaRPr lang="en-CA" sz="2400" b="1">
            <a:solidFill>
              <a:schemeClr val="tx2"/>
            </a:solidFill>
          </a:endParaRPr>
        </a:p>
      </dgm:t>
    </dgm:pt>
    <dgm:pt modelId="{85BC582E-3E8C-4049-9F1D-932AB4881BD3}" type="sibTrans" cxnId="{EDB949A8-F701-4639-B9C2-3A9BDCFC725A}">
      <dgm:prSet custT="1"/>
      <dgm:spPr/>
      <dgm:t>
        <a:bodyPr/>
        <a:lstStyle/>
        <a:p>
          <a:endParaRPr lang="en-CA" sz="4400" b="1">
            <a:solidFill>
              <a:schemeClr val="tx2"/>
            </a:solidFill>
          </a:endParaRPr>
        </a:p>
      </dgm:t>
    </dgm:pt>
    <dgm:pt modelId="{7CFB0545-C3FA-4A3F-80F3-1DC5656A11A7}">
      <dgm:prSet phldrT="[Texte]" custT="1"/>
      <dgm:spPr/>
      <dgm:t>
        <a:bodyPr/>
        <a:lstStyle/>
        <a:p>
          <a:r>
            <a:rPr lang="fr-CA" sz="1400" b="1">
              <a:solidFill>
                <a:schemeClr val="accent3"/>
              </a:solidFill>
            </a:rPr>
            <a:t>Assurance qualité</a:t>
          </a:r>
          <a:endParaRPr lang="en-CA" sz="1400" b="1">
            <a:solidFill>
              <a:schemeClr val="accent3"/>
            </a:solidFill>
          </a:endParaRPr>
        </a:p>
      </dgm:t>
    </dgm:pt>
    <dgm:pt modelId="{F15C0BBB-72CF-4B72-819E-DE678F15F095}" type="parTrans" cxnId="{AD83AEDF-4EE3-47FD-84A1-0354E5AE61DB}">
      <dgm:prSet/>
      <dgm:spPr/>
      <dgm:t>
        <a:bodyPr/>
        <a:lstStyle/>
        <a:p>
          <a:endParaRPr lang="en-CA" sz="2400" b="1">
            <a:solidFill>
              <a:schemeClr val="tx2"/>
            </a:solidFill>
          </a:endParaRPr>
        </a:p>
      </dgm:t>
    </dgm:pt>
    <dgm:pt modelId="{8EDCBEA2-044E-4F60-B8F8-E66DACA3AE93}" type="sibTrans" cxnId="{AD83AEDF-4EE3-47FD-84A1-0354E5AE61DB}">
      <dgm:prSet/>
      <dgm:spPr/>
      <dgm:t>
        <a:bodyPr/>
        <a:lstStyle/>
        <a:p>
          <a:endParaRPr lang="en-CA" sz="2400" b="1">
            <a:solidFill>
              <a:schemeClr val="tx2"/>
            </a:solidFill>
          </a:endParaRPr>
        </a:p>
      </dgm:t>
    </dgm:pt>
    <dgm:pt modelId="{14527000-7CEB-42F3-8219-C12D7EFFF498}" type="pres">
      <dgm:prSet presAssocID="{8D1D04C1-BFAD-4D33-9C3E-49C914FABB06}" presName="Name0" presStyleCnt="0">
        <dgm:presLayoutVars>
          <dgm:chMax/>
          <dgm:chPref/>
          <dgm:dir/>
          <dgm:animLvl val="lvl"/>
        </dgm:presLayoutVars>
      </dgm:prSet>
      <dgm:spPr/>
    </dgm:pt>
    <dgm:pt modelId="{A55B828C-C9A0-4EE4-9A63-FDDC004DB76C}" type="pres">
      <dgm:prSet presAssocID="{EC81AD35-A146-486E-94EE-631CEC43D6B0}" presName="composite" presStyleCnt="0"/>
      <dgm:spPr/>
    </dgm:pt>
    <dgm:pt modelId="{9B529B2A-F81D-4602-92FD-5F8B88D479F4}" type="pres">
      <dgm:prSet presAssocID="{EC81AD35-A146-486E-94EE-631CEC43D6B0}" presName="Parent1" presStyleLbl="node1" presStyleIdx="0" presStyleCnt="6">
        <dgm:presLayoutVars>
          <dgm:chMax val="1"/>
          <dgm:chPref val="1"/>
          <dgm:bulletEnabled val="1"/>
        </dgm:presLayoutVars>
      </dgm:prSet>
      <dgm:spPr/>
    </dgm:pt>
    <dgm:pt modelId="{7106BCFA-FC01-4627-AF7D-320E1AE994A8}" type="pres">
      <dgm:prSet presAssocID="{EC81AD35-A146-486E-94EE-631CEC43D6B0}" presName="Childtext1" presStyleLbl="revTx" presStyleIdx="0" presStyleCnt="3">
        <dgm:presLayoutVars>
          <dgm:chMax val="0"/>
          <dgm:chPref val="0"/>
          <dgm:bulletEnabled val="1"/>
        </dgm:presLayoutVars>
      </dgm:prSet>
      <dgm:spPr/>
    </dgm:pt>
    <dgm:pt modelId="{68E79583-B5A2-42F7-9D56-C0E02E096917}" type="pres">
      <dgm:prSet presAssocID="{EC81AD35-A146-486E-94EE-631CEC43D6B0}" presName="BalanceSpacing" presStyleCnt="0"/>
      <dgm:spPr/>
    </dgm:pt>
    <dgm:pt modelId="{D3D0501B-B33A-4DFF-913F-20163586BB2B}" type="pres">
      <dgm:prSet presAssocID="{EC81AD35-A146-486E-94EE-631CEC43D6B0}" presName="BalanceSpacing1" presStyleCnt="0"/>
      <dgm:spPr/>
    </dgm:pt>
    <dgm:pt modelId="{BB511407-9601-47F4-AFAB-D212F7034F5A}" type="pres">
      <dgm:prSet presAssocID="{35C67FD8-A1D4-41D0-A4A6-6A98ECAC3C43}" presName="Accent1Text" presStyleLbl="node1" presStyleIdx="1" presStyleCnt="6" custLinFactNeighborY="0"/>
      <dgm:spPr/>
    </dgm:pt>
    <dgm:pt modelId="{9A19C40D-2AA0-46D2-8459-E517509995C0}" type="pres">
      <dgm:prSet presAssocID="{35C67FD8-A1D4-41D0-A4A6-6A98ECAC3C43}" presName="spaceBetweenRectangles" presStyleCnt="0"/>
      <dgm:spPr/>
    </dgm:pt>
    <dgm:pt modelId="{6EDDC169-0CEB-49B4-919E-533BF3213BCD}" type="pres">
      <dgm:prSet presAssocID="{705ABF19-0C4F-4D3F-9502-E807D3760349}" presName="composite" presStyleCnt="0"/>
      <dgm:spPr/>
    </dgm:pt>
    <dgm:pt modelId="{3D3E49F5-54E3-49DC-84A4-79433A1A5016}" type="pres">
      <dgm:prSet presAssocID="{705ABF19-0C4F-4D3F-9502-E807D3760349}" presName="Parent1" presStyleLbl="node1" presStyleIdx="2" presStyleCnt="6">
        <dgm:presLayoutVars>
          <dgm:chMax val="1"/>
          <dgm:chPref val="1"/>
          <dgm:bulletEnabled val="1"/>
        </dgm:presLayoutVars>
      </dgm:prSet>
      <dgm:spPr/>
    </dgm:pt>
    <dgm:pt modelId="{B3D03C54-2C93-4B78-9DAB-4B90BF69F402}" type="pres">
      <dgm:prSet presAssocID="{705ABF19-0C4F-4D3F-9502-E807D3760349}" presName="Childtext1" presStyleLbl="revTx" presStyleIdx="1" presStyleCnt="3">
        <dgm:presLayoutVars>
          <dgm:chMax val="0"/>
          <dgm:chPref val="0"/>
          <dgm:bulletEnabled val="1"/>
        </dgm:presLayoutVars>
      </dgm:prSet>
      <dgm:spPr/>
    </dgm:pt>
    <dgm:pt modelId="{7A964FFA-E109-438C-A3BD-6EDD49507043}" type="pres">
      <dgm:prSet presAssocID="{705ABF19-0C4F-4D3F-9502-E807D3760349}" presName="BalanceSpacing" presStyleCnt="0"/>
      <dgm:spPr/>
    </dgm:pt>
    <dgm:pt modelId="{904D8A82-4A13-47A9-8C8F-8D49D9944469}" type="pres">
      <dgm:prSet presAssocID="{705ABF19-0C4F-4D3F-9502-E807D3760349}" presName="BalanceSpacing1" presStyleCnt="0"/>
      <dgm:spPr/>
    </dgm:pt>
    <dgm:pt modelId="{D70EE4CF-0DC4-4DC0-98CB-58E7929B8C3E}" type="pres">
      <dgm:prSet presAssocID="{59A54190-476D-4FB3-9B69-77C2C6E4058F}" presName="Accent1Text" presStyleLbl="node1" presStyleIdx="3" presStyleCnt="6"/>
      <dgm:spPr/>
    </dgm:pt>
    <dgm:pt modelId="{CEEA8745-16B0-48F9-9EFC-2F275BF9AFD6}" type="pres">
      <dgm:prSet presAssocID="{59A54190-476D-4FB3-9B69-77C2C6E4058F}" presName="spaceBetweenRectangles" presStyleCnt="0"/>
      <dgm:spPr/>
    </dgm:pt>
    <dgm:pt modelId="{42ECD79C-7721-4DB9-AFCE-ED0F866940C3}" type="pres">
      <dgm:prSet presAssocID="{252C8C38-E9A0-4563-9B72-BE5C537CAA87}" presName="composite" presStyleCnt="0"/>
      <dgm:spPr/>
    </dgm:pt>
    <dgm:pt modelId="{BA95F69F-7FD5-4CF8-AD9B-82E21094DF6F}" type="pres">
      <dgm:prSet presAssocID="{252C8C38-E9A0-4563-9B72-BE5C537CAA87}" presName="Parent1" presStyleLbl="node1" presStyleIdx="4" presStyleCnt="6">
        <dgm:presLayoutVars>
          <dgm:chMax val="1"/>
          <dgm:chPref val="1"/>
          <dgm:bulletEnabled val="1"/>
        </dgm:presLayoutVars>
      </dgm:prSet>
      <dgm:spPr/>
    </dgm:pt>
    <dgm:pt modelId="{2F325297-4F8D-4535-9B08-AD2DA8AA5374}" type="pres">
      <dgm:prSet presAssocID="{252C8C38-E9A0-4563-9B72-BE5C537CAA87}" presName="Childtext1" presStyleLbl="revTx" presStyleIdx="2" presStyleCnt="3">
        <dgm:presLayoutVars>
          <dgm:chMax val="0"/>
          <dgm:chPref val="0"/>
          <dgm:bulletEnabled val="1"/>
        </dgm:presLayoutVars>
      </dgm:prSet>
      <dgm:spPr/>
    </dgm:pt>
    <dgm:pt modelId="{BB1FE479-36F4-4E39-9916-F3DDFF9DEBB1}" type="pres">
      <dgm:prSet presAssocID="{252C8C38-E9A0-4563-9B72-BE5C537CAA87}" presName="BalanceSpacing" presStyleCnt="0"/>
      <dgm:spPr/>
    </dgm:pt>
    <dgm:pt modelId="{D4CC2504-0ABF-4E38-8FB9-53EE9D7E72AF}" type="pres">
      <dgm:prSet presAssocID="{252C8C38-E9A0-4563-9B72-BE5C537CAA87}" presName="BalanceSpacing1" presStyleCnt="0"/>
      <dgm:spPr/>
    </dgm:pt>
    <dgm:pt modelId="{C714CF8C-E82D-457B-B2BB-2381C73C983F}" type="pres">
      <dgm:prSet presAssocID="{85BC582E-3E8C-4049-9F1D-932AB4881BD3}" presName="Accent1Text" presStyleLbl="node1" presStyleIdx="5" presStyleCnt="6"/>
      <dgm:spPr/>
    </dgm:pt>
  </dgm:ptLst>
  <dgm:cxnLst>
    <dgm:cxn modelId="{9B2EA30A-E404-49DD-87F4-18201B304189}" type="presOf" srcId="{85BC582E-3E8C-4049-9F1D-932AB4881BD3}" destId="{C714CF8C-E82D-457B-B2BB-2381C73C983F}" srcOrd="0" destOrd="0" presId="urn:microsoft.com/office/officeart/2008/layout/AlternatingHexagons"/>
    <dgm:cxn modelId="{69E3B320-6234-4E63-85B1-1576542BF93B}" type="presOf" srcId="{8D1D04C1-BFAD-4D33-9C3E-49C914FABB06}" destId="{14527000-7CEB-42F3-8219-C12D7EFFF498}" srcOrd="0" destOrd="0" presId="urn:microsoft.com/office/officeart/2008/layout/AlternatingHexagons"/>
    <dgm:cxn modelId="{522C502C-F0D6-4F31-B606-68C1057F0DB4}" type="presOf" srcId="{93BB101E-A09E-4815-8770-9394C7625651}" destId="{7106BCFA-FC01-4627-AF7D-320E1AE994A8}" srcOrd="0" destOrd="0" presId="urn:microsoft.com/office/officeart/2008/layout/AlternatingHexagons"/>
    <dgm:cxn modelId="{04D16532-E415-4C4B-9BF5-BE1F4F35D6F6}" type="presOf" srcId="{252C8C38-E9A0-4563-9B72-BE5C537CAA87}" destId="{BA95F69F-7FD5-4CF8-AD9B-82E21094DF6F}" srcOrd="0" destOrd="0" presId="urn:microsoft.com/office/officeart/2008/layout/AlternatingHexagons"/>
    <dgm:cxn modelId="{CE5B3B34-A7C5-450E-BB93-B0F3013B579E}" type="presOf" srcId="{35C67FD8-A1D4-41D0-A4A6-6A98ECAC3C43}" destId="{BB511407-9601-47F4-AFAB-D212F7034F5A}" srcOrd="0" destOrd="0" presId="urn:microsoft.com/office/officeart/2008/layout/AlternatingHexagons"/>
    <dgm:cxn modelId="{54151E64-46CB-4470-B1A1-0129936B56C8}" type="presOf" srcId="{7F88086D-60CD-4CDB-B530-5707EF303B04}" destId="{B3D03C54-2C93-4B78-9DAB-4B90BF69F402}" srcOrd="0" destOrd="0" presId="urn:microsoft.com/office/officeart/2008/layout/AlternatingHexagons"/>
    <dgm:cxn modelId="{C015BE51-D18E-4C4E-9E2F-243E1ED5CBB8}" type="presOf" srcId="{7CFB0545-C3FA-4A3F-80F3-1DC5656A11A7}" destId="{2F325297-4F8D-4535-9B08-AD2DA8AA5374}" srcOrd="0" destOrd="0" presId="urn:microsoft.com/office/officeart/2008/layout/AlternatingHexagons"/>
    <dgm:cxn modelId="{9AB0F252-6AB2-4DAE-97BF-941C15C3A43B}" type="presOf" srcId="{59A54190-476D-4FB3-9B69-77C2C6E4058F}" destId="{D70EE4CF-0DC4-4DC0-98CB-58E7929B8C3E}" srcOrd="0" destOrd="0" presId="urn:microsoft.com/office/officeart/2008/layout/AlternatingHexagons"/>
    <dgm:cxn modelId="{6509AC76-F9B4-498F-B4A6-37DBC0669402}" type="presOf" srcId="{EC81AD35-A146-486E-94EE-631CEC43D6B0}" destId="{9B529B2A-F81D-4602-92FD-5F8B88D479F4}" srcOrd="0" destOrd="0" presId="urn:microsoft.com/office/officeart/2008/layout/AlternatingHexagons"/>
    <dgm:cxn modelId="{42F923A2-8025-4EEC-8B69-64C28944EED2}" srcId="{705ABF19-0C4F-4D3F-9502-E807D3760349}" destId="{7F88086D-60CD-4CDB-B530-5707EF303B04}" srcOrd="0" destOrd="0" parTransId="{5A7FD436-2E52-4391-84F5-4C0D9EAA36BF}" sibTransId="{2597B1A7-ADE1-49AE-BF85-0936E850548B}"/>
    <dgm:cxn modelId="{EDB949A8-F701-4639-B9C2-3A9BDCFC725A}" srcId="{8D1D04C1-BFAD-4D33-9C3E-49C914FABB06}" destId="{252C8C38-E9A0-4563-9B72-BE5C537CAA87}" srcOrd="2" destOrd="0" parTransId="{43C77B93-24E8-4B65-9F16-28C1DF0931E1}" sibTransId="{85BC582E-3E8C-4049-9F1D-932AB4881BD3}"/>
    <dgm:cxn modelId="{28FF52AD-804D-4D75-8ABC-10C9C0D45B97}" type="presOf" srcId="{705ABF19-0C4F-4D3F-9502-E807D3760349}" destId="{3D3E49F5-54E3-49DC-84A4-79433A1A5016}" srcOrd="0" destOrd="0" presId="urn:microsoft.com/office/officeart/2008/layout/AlternatingHexagons"/>
    <dgm:cxn modelId="{5525F1B8-767D-441D-ADB8-F7992ACCE52D}" srcId="{8D1D04C1-BFAD-4D33-9C3E-49C914FABB06}" destId="{EC81AD35-A146-486E-94EE-631CEC43D6B0}" srcOrd="0" destOrd="0" parTransId="{6E15FEE3-99DB-4C95-95BF-A1561E589BB0}" sibTransId="{35C67FD8-A1D4-41D0-A4A6-6A98ECAC3C43}"/>
    <dgm:cxn modelId="{AD83AEDF-4EE3-47FD-84A1-0354E5AE61DB}" srcId="{252C8C38-E9A0-4563-9B72-BE5C537CAA87}" destId="{7CFB0545-C3FA-4A3F-80F3-1DC5656A11A7}" srcOrd="0" destOrd="0" parTransId="{F15C0BBB-72CF-4B72-819E-DE678F15F095}" sibTransId="{8EDCBEA2-044E-4F60-B8F8-E66DACA3AE93}"/>
    <dgm:cxn modelId="{C7D9A5F2-E07B-4A6F-82AD-83699F3CEB6A}" srcId="{8D1D04C1-BFAD-4D33-9C3E-49C914FABB06}" destId="{705ABF19-0C4F-4D3F-9502-E807D3760349}" srcOrd="1" destOrd="0" parTransId="{9B9C46A3-7055-4482-A135-3CB713075D38}" sibTransId="{59A54190-476D-4FB3-9B69-77C2C6E4058F}"/>
    <dgm:cxn modelId="{83758FFC-F921-4A5D-B3D4-DDD8E8FE9C98}" srcId="{EC81AD35-A146-486E-94EE-631CEC43D6B0}" destId="{93BB101E-A09E-4815-8770-9394C7625651}" srcOrd="0" destOrd="0" parTransId="{EDA55B69-D4C7-440A-ADC9-39C6D423F5F7}" sibTransId="{1292DBFE-8F49-478B-ABA1-ECCE3D52CA71}"/>
    <dgm:cxn modelId="{7E0617FF-EA19-4237-9D9B-18BAAD6CB3AA}" type="presParOf" srcId="{14527000-7CEB-42F3-8219-C12D7EFFF498}" destId="{A55B828C-C9A0-4EE4-9A63-FDDC004DB76C}" srcOrd="0" destOrd="0" presId="urn:microsoft.com/office/officeart/2008/layout/AlternatingHexagons"/>
    <dgm:cxn modelId="{8D855709-0F32-4BE6-BD0A-1159F5F0275A}" type="presParOf" srcId="{A55B828C-C9A0-4EE4-9A63-FDDC004DB76C}" destId="{9B529B2A-F81D-4602-92FD-5F8B88D479F4}" srcOrd="0" destOrd="0" presId="urn:microsoft.com/office/officeart/2008/layout/AlternatingHexagons"/>
    <dgm:cxn modelId="{A2EA72CA-AAB8-46CE-9E3C-F0CF67699E4E}" type="presParOf" srcId="{A55B828C-C9A0-4EE4-9A63-FDDC004DB76C}" destId="{7106BCFA-FC01-4627-AF7D-320E1AE994A8}" srcOrd="1" destOrd="0" presId="urn:microsoft.com/office/officeart/2008/layout/AlternatingHexagons"/>
    <dgm:cxn modelId="{BF374C47-F28E-4C81-942D-53D49E1785FF}" type="presParOf" srcId="{A55B828C-C9A0-4EE4-9A63-FDDC004DB76C}" destId="{68E79583-B5A2-42F7-9D56-C0E02E096917}" srcOrd="2" destOrd="0" presId="urn:microsoft.com/office/officeart/2008/layout/AlternatingHexagons"/>
    <dgm:cxn modelId="{572C3FAE-C8F0-4061-BC66-9F5CFBCD8BA0}" type="presParOf" srcId="{A55B828C-C9A0-4EE4-9A63-FDDC004DB76C}" destId="{D3D0501B-B33A-4DFF-913F-20163586BB2B}" srcOrd="3" destOrd="0" presId="urn:microsoft.com/office/officeart/2008/layout/AlternatingHexagons"/>
    <dgm:cxn modelId="{B64D5D00-989A-4CB8-8706-876209EA38FB}" type="presParOf" srcId="{A55B828C-C9A0-4EE4-9A63-FDDC004DB76C}" destId="{BB511407-9601-47F4-AFAB-D212F7034F5A}" srcOrd="4" destOrd="0" presId="urn:microsoft.com/office/officeart/2008/layout/AlternatingHexagons"/>
    <dgm:cxn modelId="{0F0006C1-74F1-40D5-8D35-D822FD6C4589}" type="presParOf" srcId="{14527000-7CEB-42F3-8219-C12D7EFFF498}" destId="{9A19C40D-2AA0-46D2-8459-E517509995C0}" srcOrd="1" destOrd="0" presId="urn:microsoft.com/office/officeart/2008/layout/AlternatingHexagons"/>
    <dgm:cxn modelId="{35A2458E-83BB-4448-8904-281E3FACDCAB}" type="presParOf" srcId="{14527000-7CEB-42F3-8219-C12D7EFFF498}" destId="{6EDDC169-0CEB-49B4-919E-533BF3213BCD}" srcOrd="2" destOrd="0" presId="urn:microsoft.com/office/officeart/2008/layout/AlternatingHexagons"/>
    <dgm:cxn modelId="{E9512E97-EE3B-4A89-8A40-00A46088A02C}" type="presParOf" srcId="{6EDDC169-0CEB-49B4-919E-533BF3213BCD}" destId="{3D3E49F5-54E3-49DC-84A4-79433A1A5016}" srcOrd="0" destOrd="0" presId="urn:microsoft.com/office/officeart/2008/layout/AlternatingHexagons"/>
    <dgm:cxn modelId="{87CDBF36-7E28-4326-8F7A-25B3C9D82B09}" type="presParOf" srcId="{6EDDC169-0CEB-49B4-919E-533BF3213BCD}" destId="{B3D03C54-2C93-4B78-9DAB-4B90BF69F402}" srcOrd="1" destOrd="0" presId="urn:microsoft.com/office/officeart/2008/layout/AlternatingHexagons"/>
    <dgm:cxn modelId="{DCA60BC2-F26B-4037-B2A7-101C8ED28443}" type="presParOf" srcId="{6EDDC169-0CEB-49B4-919E-533BF3213BCD}" destId="{7A964FFA-E109-438C-A3BD-6EDD49507043}" srcOrd="2" destOrd="0" presId="urn:microsoft.com/office/officeart/2008/layout/AlternatingHexagons"/>
    <dgm:cxn modelId="{23054FE5-EA4C-4D01-97A2-3FD3E25912F5}" type="presParOf" srcId="{6EDDC169-0CEB-49B4-919E-533BF3213BCD}" destId="{904D8A82-4A13-47A9-8C8F-8D49D9944469}" srcOrd="3" destOrd="0" presId="urn:microsoft.com/office/officeart/2008/layout/AlternatingHexagons"/>
    <dgm:cxn modelId="{7F00A66E-2E24-4B4F-84DF-87F8C37F2ACA}" type="presParOf" srcId="{6EDDC169-0CEB-49B4-919E-533BF3213BCD}" destId="{D70EE4CF-0DC4-4DC0-98CB-58E7929B8C3E}" srcOrd="4" destOrd="0" presId="urn:microsoft.com/office/officeart/2008/layout/AlternatingHexagons"/>
    <dgm:cxn modelId="{0C378595-BAB5-4F99-9FA6-63AC7DC7BA15}" type="presParOf" srcId="{14527000-7CEB-42F3-8219-C12D7EFFF498}" destId="{CEEA8745-16B0-48F9-9EFC-2F275BF9AFD6}" srcOrd="3" destOrd="0" presId="urn:microsoft.com/office/officeart/2008/layout/AlternatingHexagons"/>
    <dgm:cxn modelId="{A49C315B-4032-4C32-A20F-A3A96689C362}" type="presParOf" srcId="{14527000-7CEB-42F3-8219-C12D7EFFF498}" destId="{42ECD79C-7721-4DB9-AFCE-ED0F866940C3}" srcOrd="4" destOrd="0" presId="urn:microsoft.com/office/officeart/2008/layout/AlternatingHexagons"/>
    <dgm:cxn modelId="{2B6E1761-169D-49C1-BE17-E5876115DC00}" type="presParOf" srcId="{42ECD79C-7721-4DB9-AFCE-ED0F866940C3}" destId="{BA95F69F-7FD5-4CF8-AD9B-82E21094DF6F}" srcOrd="0" destOrd="0" presId="urn:microsoft.com/office/officeart/2008/layout/AlternatingHexagons"/>
    <dgm:cxn modelId="{D106E3E5-D314-4A27-9AAC-6248BEA7F93D}" type="presParOf" srcId="{42ECD79C-7721-4DB9-AFCE-ED0F866940C3}" destId="{2F325297-4F8D-4535-9B08-AD2DA8AA5374}" srcOrd="1" destOrd="0" presId="urn:microsoft.com/office/officeart/2008/layout/AlternatingHexagons"/>
    <dgm:cxn modelId="{E61D087A-1DEF-417E-B882-C16C4007391A}" type="presParOf" srcId="{42ECD79C-7721-4DB9-AFCE-ED0F866940C3}" destId="{BB1FE479-36F4-4E39-9916-F3DDFF9DEBB1}" srcOrd="2" destOrd="0" presId="urn:microsoft.com/office/officeart/2008/layout/AlternatingHexagons"/>
    <dgm:cxn modelId="{0A03CDA4-6E34-4AE1-8206-9BCD64936EC5}" type="presParOf" srcId="{42ECD79C-7721-4DB9-AFCE-ED0F866940C3}" destId="{D4CC2504-0ABF-4E38-8FB9-53EE9D7E72AF}" srcOrd="3" destOrd="0" presId="urn:microsoft.com/office/officeart/2008/layout/AlternatingHexagons"/>
    <dgm:cxn modelId="{83890AF7-DD77-4ADE-8758-4F32AE5A221D}" type="presParOf" srcId="{42ECD79C-7721-4DB9-AFCE-ED0F866940C3}" destId="{C714CF8C-E82D-457B-B2BB-2381C73C983F}" srcOrd="4" destOrd="0" presId="urn:microsoft.com/office/officeart/2008/layout/AlternatingHexagon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F7427E9B-9877-4E9E-88FE-AA20C950B2D8}" type="doc">
      <dgm:prSet loTypeId="urn:microsoft.com/office/officeart/2005/8/layout/chevron1" loCatId="process" qsTypeId="urn:microsoft.com/office/officeart/2005/8/quickstyle/3d2" qsCatId="3D" csTypeId="urn:microsoft.com/office/officeart/2005/8/colors/colorful2" csCatId="colorful" phldr="1"/>
      <dgm:spPr/>
    </dgm:pt>
    <dgm:pt modelId="{558D2C41-1174-4005-BD18-FEBFB9358937}">
      <dgm:prSet phldrT="[Texte]"/>
      <dgm:spPr/>
      <dgm:t>
        <a:bodyPr/>
        <a:lstStyle/>
        <a:p>
          <a:r>
            <a:rPr lang="fr-CA"/>
            <a:t>Apprenti</a:t>
          </a:r>
          <a:endParaRPr lang="en-CA"/>
        </a:p>
      </dgm:t>
    </dgm:pt>
    <dgm:pt modelId="{686A2243-820F-46B4-8275-4E2B7ADF9C53}" type="parTrans" cxnId="{B0731D1D-E0BA-43B6-AA2C-227B9E37AB98}">
      <dgm:prSet/>
      <dgm:spPr/>
      <dgm:t>
        <a:bodyPr/>
        <a:lstStyle/>
        <a:p>
          <a:endParaRPr lang="en-CA"/>
        </a:p>
      </dgm:t>
    </dgm:pt>
    <dgm:pt modelId="{C94A6F35-EA0D-4355-95E6-7764C03470B6}" type="sibTrans" cxnId="{B0731D1D-E0BA-43B6-AA2C-227B9E37AB98}">
      <dgm:prSet/>
      <dgm:spPr/>
      <dgm:t>
        <a:bodyPr/>
        <a:lstStyle/>
        <a:p>
          <a:endParaRPr lang="en-CA"/>
        </a:p>
      </dgm:t>
    </dgm:pt>
    <dgm:pt modelId="{784F0145-8A55-4210-845C-02FB05CD181F}">
      <dgm:prSet phldrT="[Texte]"/>
      <dgm:spPr/>
      <dgm:t>
        <a:bodyPr/>
        <a:lstStyle/>
        <a:p>
          <a:r>
            <a:rPr lang="fr-CA"/>
            <a:t>probatoire</a:t>
          </a:r>
          <a:endParaRPr lang="en-CA"/>
        </a:p>
      </dgm:t>
    </dgm:pt>
    <dgm:pt modelId="{D61E3A9B-D0C5-430B-9BEC-DAD241C5C7AF}" type="parTrans" cxnId="{E211E048-8FD4-4450-855A-EACE9D34C42C}">
      <dgm:prSet/>
      <dgm:spPr/>
      <dgm:t>
        <a:bodyPr/>
        <a:lstStyle/>
        <a:p>
          <a:endParaRPr lang="en-CA"/>
        </a:p>
      </dgm:t>
    </dgm:pt>
    <dgm:pt modelId="{6C5D5616-44A6-4185-BD65-DA133C52CE80}" type="sibTrans" cxnId="{E211E048-8FD4-4450-855A-EACE9D34C42C}">
      <dgm:prSet/>
      <dgm:spPr/>
      <dgm:t>
        <a:bodyPr/>
        <a:lstStyle/>
        <a:p>
          <a:endParaRPr lang="en-CA"/>
        </a:p>
      </dgm:t>
    </dgm:pt>
    <dgm:pt modelId="{1F60C4EC-7BA9-47CF-938F-2B786A499886}">
      <dgm:prSet phldrT="[Texte]"/>
      <dgm:spPr/>
      <dgm:t>
        <a:bodyPr/>
        <a:lstStyle/>
        <a:p>
          <a:r>
            <a:rPr lang="fr-CA"/>
            <a:t>Régulier</a:t>
          </a:r>
          <a:endParaRPr lang="en-CA"/>
        </a:p>
      </dgm:t>
    </dgm:pt>
    <dgm:pt modelId="{202212DE-E10A-459F-941A-566A167F4977}" type="parTrans" cxnId="{01202566-DC8F-4DDB-A547-B06B96A604B0}">
      <dgm:prSet/>
      <dgm:spPr/>
      <dgm:t>
        <a:bodyPr/>
        <a:lstStyle/>
        <a:p>
          <a:endParaRPr lang="en-CA"/>
        </a:p>
      </dgm:t>
    </dgm:pt>
    <dgm:pt modelId="{7C59C730-E8F3-4B73-ABDF-8D9E574B71C9}" type="sibTrans" cxnId="{01202566-DC8F-4DDB-A547-B06B96A604B0}">
      <dgm:prSet/>
      <dgm:spPr/>
      <dgm:t>
        <a:bodyPr/>
        <a:lstStyle/>
        <a:p>
          <a:endParaRPr lang="en-CA"/>
        </a:p>
      </dgm:t>
    </dgm:pt>
    <dgm:pt modelId="{910B1717-1A68-431B-A5FD-EFC523419D41}" type="pres">
      <dgm:prSet presAssocID="{F7427E9B-9877-4E9E-88FE-AA20C950B2D8}" presName="Name0" presStyleCnt="0">
        <dgm:presLayoutVars>
          <dgm:dir/>
          <dgm:animLvl val="lvl"/>
          <dgm:resizeHandles val="exact"/>
        </dgm:presLayoutVars>
      </dgm:prSet>
      <dgm:spPr/>
    </dgm:pt>
    <dgm:pt modelId="{8550C42D-CA79-423A-9015-F782D7D723D9}" type="pres">
      <dgm:prSet presAssocID="{558D2C41-1174-4005-BD18-FEBFB9358937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B8DC4389-A71F-421F-8E49-BB3F2485A9EF}" type="pres">
      <dgm:prSet presAssocID="{C94A6F35-EA0D-4355-95E6-7764C03470B6}" presName="parTxOnlySpace" presStyleCnt="0"/>
      <dgm:spPr/>
    </dgm:pt>
    <dgm:pt modelId="{BB2F1BAF-7A0B-4D2E-921B-265AA3E12FBF}" type="pres">
      <dgm:prSet presAssocID="{784F0145-8A55-4210-845C-02FB05CD181F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5F22912D-1AE0-4749-879C-7BED4C74619E}" type="pres">
      <dgm:prSet presAssocID="{6C5D5616-44A6-4185-BD65-DA133C52CE80}" presName="parTxOnlySpace" presStyleCnt="0"/>
      <dgm:spPr/>
    </dgm:pt>
    <dgm:pt modelId="{051A0DD8-5C45-4DC4-A6ED-4600242A68DB}" type="pres">
      <dgm:prSet presAssocID="{1F60C4EC-7BA9-47CF-938F-2B786A499886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B0731D1D-E0BA-43B6-AA2C-227B9E37AB98}" srcId="{F7427E9B-9877-4E9E-88FE-AA20C950B2D8}" destId="{558D2C41-1174-4005-BD18-FEBFB9358937}" srcOrd="0" destOrd="0" parTransId="{686A2243-820F-46B4-8275-4E2B7ADF9C53}" sibTransId="{C94A6F35-EA0D-4355-95E6-7764C03470B6}"/>
    <dgm:cxn modelId="{0F64B53C-E24D-4F31-821F-F358EDB1333B}" type="presOf" srcId="{1F60C4EC-7BA9-47CF-938F-2B786A499886}" destId="{051A0DD8-5C45-4DC4-A6ED-4600242A68DB}" srcOrd="0" destOrd="0" presId="urn:microsoft.com/office/officeart/2005/8/layout/chevron1"/>
    <dgm:cxn modelId="{14431D63-39B5-42D5-8A63-8C1A33A5A2BB}" type="presOf" srcId="{784F0145-8A55-4210-845C-02FB05CD181F}" destId="{BB2F1BAF-7A0B-4D2E-921B-265AA3E12FBF}" srcOrd="0" destOrd="0" presId="urn:microsoft.com/office/officeart/2005/8/layout/chevron1"/>
    <dgm:cxn modelId="{01202566-DC8F-4DDB-A547-B06B96A604B0}" srcId="{F7427E9B-9877-4E9E-88FE-AA20C950B2D8}" destId="{1F60C4EC-7BA9-47CF-938F-2B786A499886}" srcOrd="2" destOrd="0" parTransId="{202212DE-E10A-459F-941A-566A167F4977}" sibTransId="{7C59C730-E8F3-4B73-ABDF-8D9E574B71C9}"/>
    <dgm:cxn modelId="{E211E048-8FD4-4450-855A-EACE9D34C42C}" srcId="{F7427E9B-9877-4E9E-88FE-AA20C950B2D8}" destId="{784F0145-8A55-4210-845C-02FB05CD181F}" srcOrd="1" destOrd="0" parTransId="{D61E3A9B-D0C5-430B-9BEC-DAD241C5C7AF}" sibTransId="{6C5D5616-44A6-4185-BD65-DA133C52CE80}"/>
    <dgm:cxn modelId="{5FB85782-84AB-402D-A579-4C3C9D5C9857}" type="presOf" srcId="{F7427E9B-9877-4E9E-88FE-AA20C950B2D8}" destId="{910B1717-1A68-431B-A5FD-EFC523419D41}" srcOrd="0" destOrd="0" presId="urn:microsoft.com/office/officeart/2005/8/layout/chevron1"/>
    <dgm:cxn modelId="{685368D8-533E-434E-8A61-A6B558F1BD5F}" type="presOf" srcId="{558D2C41-1174-4005-BD18-FEBFB9358937}" destId="{8550C42D-CA79-423A-9015-F782D7D723D9}" srcOrd="0" destOrd="0" presId="urn:microsoft.com/office/officeart/2005/8/layout/chevron1"/>
    <dgm:cxn modelId="{9AEF7FD3-20C1-49A5-BF38-3CAE6C10AF8B}" type="presParOf" srcId="{910B1717-1A68-431B-A5FD-EFC523419D41}" destId="{8550C42D-CA79-423A-9015-F782D7D723D9}" srcOrd="0" destOrd="0" presId="urn:microsoft.com/office/officeart/2005/8/layout/chevron1"/>
    <dgm:cxn modelId="{40DDD0B2-5294-4C67-BA2B-DC45E074990F}" type="presParOf" srcId="{910B1717-1A68-431B-A5FD-EFC523419D41}" destId="{B8DC4389-A71F-421F-8E49-BB3F2485A9EF}" srcOrd="1" destOrd="0" presId="urn:microsoft.com/office/officeart/2005/8/layout/chevron1"/>
    <dgm:cxn modelId="{EFE1D58C-F668-4EBF-8B4D-A3CC34850669}" type="presParOf" srcId="{910B1717-1A68-431B-A5FD-EFC523419D41}" destId="{BB2F1BAF-7A0B-4D2E-921B-265AA3E12FBF}" srcOrd="2" destOrd="0" presId="urn:microsoft.com/office/officeart/2005/8/layout/chevron1"/>
    <dgm:cxn modelId="{53E2234D-CA94-48D4-AF10-CFC309BAAEB1}" type="presParOf" srcId="{910B1717-1A68-431B-A5FD-EFC523419D41}" destId="{5F22912D-1AE0-4749-879C-7BED4C74619E}" srcOrd="3" destOrd="0" presId="urn:microsoft.com/office/officeart/2005/8/layout/chevron1"/>
    <dgm:cxn modelId="{9723B906-FDA5-4A94-B0B3-71EBD43CACCE}" type="presParOf" srcId="{910B1717-1A68-431B-A5FD-EFC523419D41}" destId="{051A0DD8-5C45-4DC4-A6ED-4600242A68DB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5E2C0D25-E0F2-4B9E-B7F3-BBDF5FB00D1F}" type="doc">
      <dgm:prSet loTypeId="urn:microsoft.com/office/officeart/2005/8/layout/cycle5" loCatId="cycle" qsTypeId="urn:microsoft.com/office/officeart/2005/8/quickstyle/3d3" qsCatId="3D" csTypeId="urn:microsoft.com/office/officeart/2005/8/colors/accent0_1" csCatId="mainScheme" phldr="1"/>
      <dgm:spPr/>
      <dgm:t>
        <a:bodyPr/>
        <a:lstStyle/>
        <a:p>
          <a:endParaRPr lang="en-CA"/>
        </a:p>
      </dgm:t>
    </dgm:pt>
    <dgm:pt modelId="{9FE0178F-E7D9-48DF-BF44-89F03EF57404}">
      <dgm:prSet phldrT="[Texte]"/>
      <dgm:spPr>
        <a:solidFill>
          <a:schemeClr val="accent3"/>
        </a:solidFill>
      </dgm:spPr>
      <dgm:t>
        <a:bodyPr/>
        <a:lstStyle/>
        <a:p>
          <a:r>
            <a:rPr lang="fr-CA"/>
            <a:t>Red</a:t>
          </a:r>
          <a:endParaRPr lang="en-CA"/>
        </a:p>
      </dgm:t>
    </dgm:pt>
    <dgm:pt modelId="{8FE0C54C-F134-4BFB-85CF-2480C3EE031E}" type="parTrans" cxnId="{82117D0A-FEF6-4632-BB32-638C928F31DE}">
      <dgm:prSet/>
      <dgm:spPr/>
      <dgm:t>
        <a:bodyPr/>
        <a:lstStyle/>
        <a:p>
          <a:endParaRPr lang="en-CA"/>
        </a:p>
      </dgm:t>
    </dgm:pt>
    <dgm:pt modelId="{A742AA1C-9D81-4F90-BBA0-316B77F96BA9}" type="sibTrans" cxnId="{82117D0A-FEF6-4632-BB32-638C928F31DE}">
      <dgm:prSet/>
      <dgm:spPr/>
      <dgm:t>
        <a:bodyPr/>
        <a:lstStyle/>
        <a:p>
          <a:endParaRPr lang="en-CA"/>
        </a:p>
      </dgm:t>
    </dgm:pt>
    <dgm:pt modelId="{CF70D637-1FBA-4F9F-9E38-D802052ED5CA}">
      <dgm:prSet phldrT="[Texte]"/>
      <dgm:spPr>
        <a:solidFill>
          <a:srgbClr val="00B050"/>
        </a:solidFill>
      </dgm:spPr>
      <dgm:t>
        <a:bodyPr/>
        <a:lstStyle/>
        <a:p>
          <a:r>
            <a:rPr lang="fr-CA"/>
            <a:t>Green</a:t>
          </a:r>
          <a:endParaRPr lang="en-CA"/>
        </a:p>
      </dgm:t>
    </dgm:pt>
    <dgm:pt modelId="{982070BB-C73C-4E7E-BF47-057CDE7C1979}" type="parTrans" cxnId="{D52E8252-A267-4970-96F8-C3BBC9423077}">
      <dgm:prSet/>
      <dgm:spPr/>
      <dgm:t>
        <a:bodyPr/>
        <a:lstStyle/>
        <a:p>
          <a:endParaRPr lang="en-CA"/>
        </a:p>
      </dgm:t>
    </dgm:pt>
    <dgm:pt modelId="{310B9756-BDD8-41E5-916F-6154E97B473B}" type="sibTrans" cxnId="{D52E8252-A267-4970-96F8-C3BBC9423077}">
      <dgm:prSet/>
      <dgm:spPr/>
      <dgm:t>
        <a:bodyPr/>
        <a:lstStyle/>
        <a:p>
          <a:endParaRPr lang="en-CA"/>
        </a:p>
      </dgm:t>
    </dgm:pt>
    <dgm:pt modelId="{D0F7D21C-F39E-42E7-AAA6-38EA0C1E7ECF}">
      <dgm:prSet phldrT="[Texte]"/>
      <dgm:spPr>
        <a:solidFill>
          <a:schemeClr val="accent1"/>
        </a:solidFill>
      </dgm:spPr>
      <dgm:t>
        <a:bodyPr/>
        <a:lstStyle/>
        <a:p>
          <a:r>
            <a:rPr lang="fr-CA" err="1"/>
            <a:t>Refactor</a:t>
          </a:r>
          <a:endParaRPr lang="en-CA"/>
        </a:p>
      </dgm:t>
    </dgm:pt>
    <dgm:pt modelId="{856A5945-2B7D-4AF6-9A59-BE1ABC648533}" type="parTrans" cxnId="{3F2537BC-64EE-4CA8-9851-0473D586CCD5}">
      <dgm:prSet/>
      <dgm:spPr/>
      <dgm:t>
        <a:bodyPr/>
        <a:lstStyle/>
        <a:p>
          <a:endParaRPr lang="en-CA"/>
        </a:p>
      </dgm:t>
    </dgm:pt>
    <dgm:pt modelId="{56CFC4F0-D1C7-4D7B-9420-5B2D1683D5B2}" type="sibTrans" cxnId="{3F2537BC-64EE-4CA8-9851-0473D586CCD5}">
      <dgm:prSet/>
      <dgm:spPr/>
      <dgm:t>
        <a:bodyPr/>
        <a:lstStyle/>
        <a:p>
          <a:endParaRPr lang="en-CA"/>
        </a:p>
      </dgm:t>
    </dgm:pt>
    <dgm:pt modelId="{53ADB5C5-24E8-4D4B-AE59-4A04A05DBEDD}" type="pres">
      <dgm:prSet presAssocID="{5E2C0D25-E0F2-4B9E-B7F3-BBDF5FB00D1F}" presName="cycle" presStyleCnt="0">
        <dgm:presLayoutVars>
          <dgm:dir/>
          <dgm:resizeHandles val="exact"/>
        </dgm:presLayoutVars>
      </dgm:prSet>
      <dgm:spPr/>
    </dgm:pt>
    <dgm:pt modelId="{91AC8A9E-A8BA-4A80-92C3-91CFE6AD8F23}" type="pres">
      <dgm:prSet presAssocID="{9FE0178F-E7D9-48DF-BF44-89F03EF57404}" presName="node" presStyleLbl="node1" presStyleIdx="0" presStyleCnt="3" custScaleX="86288" custScaleY="81583">
        <dgm:presLayoutVars>
          <dgm:bulletEnabled val="1"/>
        </dgm:presLayoutVars>
      </dgm:prSet>
      <dgm:spPr/>
    </dgm:pt>
    <dgm:pt modelId="{10301FD9-6C99-4BD9-B02B-8FC894D00372}" type="pres">
      <dgm:prSet presAssocID="{9FE0178F-E7D9-48DF-BF44-89F03EF57404}" presName="spNode" presStyleCnt="0"/>
      <dgm:spPr/>
    </dgm:pt>
    <dgm:pt modelId="{375000C2-8EE5-4EB3-8387-BC43966EC334}" type="pres">
      <dgm:prSet presAssocID="{A742AA1C-9D81-4F90-BBA0-316B77F96BA9}" presName="sibTrans" presStyleLbl="sibTrans1D1" presStyleIdx="0" presStyleCnt="3"/>
      <dgm:spPr/>
    </dgm:pt>
    <dgm:pt modelId="{62A91AA6-EA5D-4168-B1F5-80D167CBB508}" type="pres">
      <dgm:prSet presAssocID="{CF70D637-1FBA-4F9F-9E38-D802052ED5CA}" presName="node" presStyleLbl="node1" presStyleIdx="1" presStyleCnt="3" custScaleX="80201" custScaleY="82446">
        <dgm:presLayoutVars>
          <dgm:bulletEnabled val="1"/>
        </dgm:presLayoutVars>
      </dgm:prSet>
      <dgm:spPr/>
    </dgm:pt>
    <dgm:pt modelId="{8BBB5A0D-233B-4DB8-9423-260E9D7BBFF8}" type="pres">
      <dgm:prSet presAssocID="{CF70D637-1FBA-4F9F-9E38-D802052ED5CA}" presName="spNode" presStyleCnt="0"/>
      <dgm:spPr/>
    </dgm:pt>
    <dgm:pt modelId="{0258EF3F-5DF7-40DA-9EEA-94341ACD1063}" type="pres">
      <dgm:prSet presAssocID="{310B9756-BDD8-41E5-916F-6154E97B473B}" presName="sibTrans" presStyleLbl="sibTrans1D1" presStyleIdx="1" presStyleCnt="3"/>
      <dgm:spPr/>
    </dgm:pt>
    <dgm:pt modelId="{82AD9C93-35D8-44C7-860E-971CB173F885}" type="pres">
      <dgm:prSet presAssocID="{D0F7D21C-F39E-42E7-AAA6-38EA0C1E7ECF}" presName="node" presStyleLbl="node1" presStyleIdx="2" presStyleCnt="3" custScaleX="86521" custScaleY="82447">
        <dgm:presLayoutVars>
          <dgm:bulletEnabled val="1"/>
        </dgm:presLayoutVars>
      </dgm:prSet>
      <dgm:spPr/>
    </dgm:pt>
    <dgm:pt modelId="{351B67B3-A948-4C23-846F-9A3EEA00A77A}" type="pres">
      <dgm:prSet presAssocID="{D0F7D21C-F39E-42E7-AAA6-38EA0C1E7ECF}" presName="spNode" presStyleCnt="0"/>
      <dgm:spPr/>
    </dgm:pt>
    <dgm:pt modelId="{DA1F174C-757D-4680-A3CC-504D7225A9B1}" type="pres">
      <dgm:prSet presAssocID="{56CFC4F0-D1C7-4D7B-9420-5B2D1683D5B2}" presName="sibTrans" presStyleLbl="sibTrans1D1" presStyleIdx="2" presStyleCnt="3"/>
      <dgm:spPr/>
    </dgm:pt>
  </dgm:ptLst>
  <dgm:cxnLst>
    <dgm:cxn modelId="{82117D0A-FEF6-4632-BB32-638C928F31DE}" srcId="{5E2C0D25-E0F2-4B9E-B7F3-BBDF5FB00D1F}" destId="{9FE0178F-E7D9-48DF-BF44-89F03EF57404}" srcOrd="0" destOrd="0" parTransId="{8FE0C54C-F134-4BFB-85CF-2480C3EE031E}" sibTransId="{A742AA1C-9D81-4F90-BBA0-316B77F96BA9}"/>
    <dgm:cxn modelId="{5545462A-8F7F-4134-BDA5-2BCA227D50D4}" type="presOf" srcId="{5E2C0D25-E0F2-4B9E-B7F3-BBDF5FB00D1F}" destId="{53ADB5C5-24E8-4D4B-AE59-4A04A05DBEDD}" srcOrd="0" destOrd="0" presId="urn:microsoft.com/office/officeart/2005/8/layout/cycle5"/>
    <dgm:cxn modelId="{87D20034-9BD4-4253-99BE-CC13C90644F0}" type="presOf" srcId="{9FE0178F-E7D9-48DF-BF44-89F03EF57404}" destId="{91AC8A9E-A8BA-4A80-92C3-91CFE6AD8F23}" srcOrd="0" destOrd="0" presId="urn:microsoft.com/office/officeart/2005/8/layout/cycle5"/>
    <dgm:cxn modelId="{92305B3F-76E7-4B1B-936D-0ED05B70884C}" type="presOf" srcId="{A742AA1C-9D81-4F90-BBA0-316B77F96BA9}" destId="{375000C2-8EE5-4EB3-8387-BC43966EC334}" srcOrd="0" destOrd="0" presId="urn:microsoft.com/office/officeart/2005/8/layout/cycle5"/>
    <dgm:cxn modelId="{D52E8252-A267-4970-96F8-C3BBC9423077}" srcId="{5E2C0D25-E0F2-4B9E-B7F3-BBDF5FB00D1F}" destId="{CF70D637-1FBA-4F9F-9E38-D802052ED5CA}" srcOrd="1" destOrd="0" parTransId="{982070BB-C73C-4E7E-BF47-057CDE7C1979}" sibTransId="{310B9756-BDD8-41E5-916F-6154E97B473B}"/>
    <dgm:cxn modelId="{4B46E890-E57B-481B-997B-8A7B17B8868A}" type="presOf" srcId="{CF70D637-1FBA-4F9F-9E38-D802052ED5CA}" destId="{62A91AA6-EA5D-4168-B1F5-80D167CBB508}" srcOrd="0" destOrd="0" presId="urn:microsoft.com/office/officeart/2005/8/layout/cycle5"/>
    <dgm:cxn modelId="{05B8F195-95C2-4641-B31C-E0F396BFB662}" type="presOf" srcId="{D0F7D21C-F39E-42E7-AAA6-38EA0C1E7ECF}" destId="{82AD9C93-35D8-44C7-860E-971CB173F885}" srcOrd="0" destOrd="0" presId="urn:microsoft.com/office/officeart/2005/8/layout/cycle5"/>
    <dgm:cxn modelId="{6D334DB1-C60C-46B2-ABDF-FEAAD6AE7096}" type="presOf" srcId="{56CFC4F0-D1C7-4D7B-9420-5B2D1683D5B2}" destId="{DA1F174C-757D-4680-A3CC-504D7225A9B1}" srcOrd="0" destOrd="0" presId="urn:microsoft.com/office/officeart/2005/8/layout/cycle5"/>
    <dgm:cxn modelId="{3F2537BC-64EE-4CA8-9851-0473D586CCD5}" srcId="{5E2C0D25-E0F2-4B9E-B7F3-BBDF5FB00D1F}" destId="{D0F7D21C-F39E-42E7-AAA6-38EA0C1E7ECF}" srcOrd="2" destOrd="0" parTransId="{856A5945-2B7D-4AF6-9A59-BE1ABC648533}" sibTransId="{56CFC4F0-D1C7-4D7B-9420-5B2D1683D5B2}"/>
    <dgm:cxn modelId="{D28288D3-8EAF-4912-B137-232EC427EB10}" type="presOf" srcId="{310B9756-BDD8-41E5-916F-6154E97B473B}" destId="{0258EF3F-5DF7-40DA-9EEA-94341ACD1063}" srcOrd="0" destOrd="0" presId="urn:microsoft.com/office/officeart/2005/8/layout/cycle5"/>
    <dgm:cxn modelId="{041FA39D-33A8-4AA7-A49B-EDAF219322E6}" type="presParOf" srcId="{53ADB5C5-24E8-4D4B-AE59-4A04A05DBEDD}" destId="{91AC8A9E-A8BA-4A80-92C3-91CFE6AD8F23}" srcOrd="0" destOrd="0" presId="urn:microsoft.com/office/officeart/2005/8/layout/cycle5"/>
    <dgm:cxn modelId="{F7346687-C5B6-470F-86D5-DCB43C611673}" type="presParOf" srcId="{53ADB5C5-24E8-4D4B-AE59-4A04A05DBEDD}" destId="{10301FD9-6C99-4BD9-B02B-8FC894D00372}" srcOrd="1" destOrd="0" presId="urn:microsoft.com/office/officeart/2005/8/layout/cycle5"/>
    <dgm:cxn modelId="{3AF51549-911E-464B-8AA6-00FA9C92E7CA}" type="presParOf" srcId="{53ADB5C5-24E8-4D4B-AE59-4A04A05DBEDD}" destId="{375000C2-8EE5-4EB3-8387-BC43966EC334}" srcOrd="2" destOrd="0" presId="urn:microsoft.com/office/officeart/2005/8/layout/cycle5"/>
    <dgm:cxn modelId="{02ACC7CD-E05E-4CC6-AABF-3E1D4295A3FF}" type="presParOf" srcId="{53ADB5C5-24E8-4D4B-AE59-4A04A05DBEDD}" destId="{62A91AA6-EA5D-4168-B1F5-80D167CBB508}" srcOrd="3" destOrd="0" presId="urn:microsoft.com/office/officeart/2005/8/layout/cycle5"/>
    <dgm:cxn modelId="{94E121C5-B320-45DA-AC66-3A1CC9F79B55}" type="presParOf" srcId="{53ADB5C5-24E8-4D4B-AE59-4A04A05DBEDD}" destId="{8BBB5A0D-233B-4DB8-9423-260E9D7BBFF8}" srcOrd="4" destOrd="0" presId="urn:microsoft.com/office/officeart/2005/8/layout/cycle5"/>
    <dgm:cxn modelId="{D920A37D-0ABA-420D-A696-6E19EF5B5018}" type="presParOf" srcId="{53ADB5C5-24E8-4D4B-AE59-4A04A05DBEDD}" destId="{0258EF3F-5DF7-40DA-9EEA-94341ACD1063}" srcOrd="5" destOrd="0" presId="urn:microsoft.com/office/officeart/2005/8/layout/cycle5"/>
    <dgm:cxn modelId="{5B3B9098-EE8D-450B-AFC3-67B434EECC30}" type="presParOf" srcId="{53ADB5C5-24E8-4D4B-AE59-4A04A05DBEDD}" destId="{82AD9C93-35D8-44C7-860E-971CB173F885}" srcOrd="6" destOrd="0" presId="urn:microsoft.com/office/officeart/2005/8/layout/cycle5"/>
    <dgm:cxn modelId="{9EC88B3D-BA8B-4882-99A1-6B131ED6DB33}" type="presParOf" srcId="{53ADB5C5-24E8-4D4B-AE59-4A04A05DBEDD}" destId="{351B67B3-A948-4C23-846F-9A3EEA00A77A}" srcOrd="7" destOrd="0" presId="urn:microsoft.com/office/officeart/2005/8/layout/cycle5"/>
    <dgm:cxn modelId="{73DD6261-94FA-4F48-93E0-811DDEB34FAD}" type="presParOf" srcId="{53ADB5C5-24E8-4D4B-AE59-4A04A05DBEDD}" destId="{DA1F174C-757D-4680-A3CC-504D7225A9B1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C82076-5DC5-4F93-BCDB-B86DF6C4042F}">
      <dsp:nvSpPr>
        <dsp:cNvPr id="0" name=""/>
        <dsp:cNvSpPr/>
      </dsp:nvSpPr>
      <dsp:spPr>
        <a:xfrm rot="16200000">
          <a:off x="-1374317" y="2052498"/>
          <a:ext cx="3130296" cy="286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3002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/>
            <a:t>Tests unitaires</a:t>
          </a:r>
          <a:endParaRPr lang="en-CA" sz="2000" kern="1200"/>
        </a:p>
      </dsp:txBody>
      <dsp:txXfrm>
        <a:off x="-1374317" y="2052498"/>
        <a:ext cx="3130296" cy="286868"/>
      </dsp:txXfrm>
    </dsp:sp>
    <dsp:sp modelId="{8CC9A315-8903-49E4-964B-6DBB44ED1E04}">
      <dsp:nvSpPr>
        <dsp:cNvPr id="0" name=""/>
        <dsp:cNvSpPr/>
      </dsp:nvSpPr>
      <dsp:spPr>
        <a:xfrm>
          <a:off x="304801" y="637327"/>
          <a:ext cx="1428910" cy="2105875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253002" rIns="120904" bIns="120904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Boîte blanche</a:t>
          </a:r>
          <a:endParaRPr lang="en-CA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Niveau objet</a:t>
          </a:r>
          <a:endParaRPr lang="en-CA" sz="1300" kern="120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Code</a:t>
          </a:r>
          <a:endParaRPr lang="en-CA" sz="1300" kern="120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Données</a:t>
          </a:r>
          <a:endParaRPr lang="en-CA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Automatiser</a:t>
          </a:r>
          <a:endParaRPr lang="en-CA" sz="1300" kern="1200"/>
        </a:p>
      </dsp:txBody>
      <dsp:txXfrm>
        <a:off x="304801" y="637327"/>
        <a:ext cx="1428910" cy="2105875"/>
      </dsp:txXfrm>
    </dsp:sp>
    <dsp:sp modelId="{72E17110-8A17-4E97-834D-D84BDEAAC248}">
      <dsp:nvSpPr>
        <dsp:cNvPr id="0" name=""/>
        <dsp:cNvSpPr/>
      </dsp:nvSpPr>
      <dsp:spPr>
        <a:xfrm>
          <a:off x="47396" y="252118"/>
          <a:ext cx="573737" cy="573737"/>
        </a:xfrm>
        <a:prstGeom prst="rect">
          <a:avLst/>
        </a:prstGeom>
        <a:blipFill rotWithShape="1">
          <a:blip xmlns:r="http://schemas.openxmlformats.org/officeDocument/2006/relationships" r:embed="rId1"/>
          <a:srcRect/>
          <a:stretch>
            <a:fillRect l="-4000" r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A6A33D6-3C8E-4314-8625-304D4C426707}">
      <dsp:nvSpPr>
        <dsp:cNvPr id="0" name=""/>
        <dsp:cNvSpPr/>
      </dsp:nvSpPr>
      <dsp:spPr>
        <a:xfrm rot="16200000">
          <a:off x="714558" y="2052498"/>
          <a:ext cx="3130296" cy="286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3002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/>
            <a:t>Tests fonctionnels</a:t>
          </a:r>
          <a:endParaRPr lang="en-CA" sz="2000" kern="1200"/>
        </a:p>
      </dsp:txBody>
      <dsp:txXfrm>
        <a:off x="714558" y="2052498"/>
        <a:ext cx="3130296" cy="286868"/>
      </dsp:txXfrm>
    </dsp:sp>
    <dsp:sp modelId="{81E041D8-FE72-4146-BE04-A298A98CF337}">
      <dsp:nvSpPr>
        <dsp:cNvPr id="0" name=""/>
        <dsp:cNvSpPr/>
      </dsp:nvSpPr>
      <dsp:spPr>
        <a:xfrm>
          <a:off x="2393677" y="637327"/>
          <a:ext cx="1428910" cy="2105875"/>
        </a:xfrm>
        <a:prstGeom prst="rect">
          <a:avLst/>
        </a:prstGeom>
        <a:solidFill>
          <a:schemeClr val="accent2">
            <a:hueOff val="-462865"/>
            <a:satOff val="4167"/>
            <a:lumOff val="-5359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253002" rIns="120904" bIns="120904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Boîte noire</a:t>
          </a:r>
          <a:endParaRPr lang="en-CA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Niveau des fonctionnalités</a:t>
          </a:r>
          <a:endParaRPr lang="en-CA" sz="1300" kern="1200"/>
        </a:p>
      </dsp:txBody>
      <dsp:txXfrm>
        <a:off x="2393677" y="637327"/>
        <a:ext cx="1428910" cy="2105875"/>
      </dsp:txXfrm>
    </dsp:sp>
    <dsp:sp modelId="{D60E1305-9292-4389-B772-24B062AB6FF8}">
      <dsp:nvSpPr>
        <dsp:cNvPr id="0" name=""/>
        <dsp:cNvSpPr/>
      </dsp:nvSpPr>
      <dsp:spPr>
        <a:xfrm>
          <a:off x="2136272" y="252118"/>
          <a:ext cx="573737" cy="573737"/>
        </a:xfrm>
        <a:prstGeom prst="rect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5B33AE-B244-45FA-BC1E-7E6B3EEA4EF8}">
      <dsp:nvSpPr>
        <dsp:cNvPr id="0" name=""/>
        <dsp:cNvSpPr/>
      </dsp:nvSpPr>
      <dsp:spPr>
        <a:xfrm rot="16200000">
          <a:off x="2803434" y="2052498"/>
          <a:ext cx="3130296" cy="286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3002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/>
            <a:t>Tests d’intégration</a:t>
          </a:r>
          <a:endParaRPr lang="en-CA" sz="2000" kern="1200"/>
        </a:p>
      </dsp:txBody>
      <dsp:txXfrm>
        <a:off x="2803434" y="2052498"/>
        <a:ext cx="3130296" cy="286868"/>
      </dsp:txXfrm>
    </dsp:sp>
    <dsp:sp modelId="{1A1AC1D9-C714-418B-9D44-BFD325D19211}">
      <dsp:nvSpPr>
        <dsp:cNvPr id="0" name=""/>
        <dsp:cNvSpPr/>
      </dsp:nvSpPr>
      <dsp:spPr>
        <a:xfrm>
          <a:off x="4482553" y="637327"/>
          <a:ext cx="1428910" cy="2105875"/>
        </a:xfrm>
        <a:prstGeom prst="rect">
          <a:avLst/>
        </a:prstGeom>
        <a:solidFill>
          <a:schemeClr val="accent2">
            <a:hueOff val="-925731"/>
            <a:satOff val="8333"/>
            <a:lumOff val="-1071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253002" rIns="120904" bIns="120904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Boîte noire/blanche</a:t>
          </a:r>
          <a:endParaRPr lang="en-CA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Interactions composantes</a:t>
          </a:r>
          <a:endParaRPr lang="en-CA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Compatibilité </a:t>
          </a:r>
          <a:endParaRPr lang="en-CA" sz="1300" kern="1200"/>
        </a:p>
      </dsp:txBody>
      <dsp:txXfrm>
        <a:off x="4482553" y="637327"/>
        <a:ext cx="1428910" cy="2105875"/>
      </dsp:txXfrm>
    </dsp:sp>
    <dsp:sp modelId="{D4B79907-6F93-4C58-B954-AF3795571B20}">
      <dsp:nvSpPr>
        <dsp:cNvPr id="0" name=""/>
        <dsp:cNvSpPr/>
      </dsp:nvSpPr>
      <dsp:spPr>
        <a:xfrm>
          <a:off x="4225148" y="252118"/>
          <a:ext cx="573737" cy="573737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4000" r="-2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A8F5454-D592-4349-B282-6B4AA3D4F444}">
      <dsp:nvSpPr>
        <dsp:cNvPr id="0" name=""/>
        <dsp:cNvSpPr/>
      </dsp:nvSpPr>
      <dsp:spPr>
        <a:xfrm rot="16200000">
          <a:off x="4892310" y="2052498"/>
          <a:ext cx="3130296" cy="286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253002" bIns="0" numCol="1" spcCol="1270" anchor="t" anchorCtr="0">
          <a:noAutofit/>
        </a:bodyPr>
        <a:lstStyle/>
        <a:p>
          <a:pPr marL="0" lvl="0" indent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000" kern="1200"/>
            <a:t>Tests système</a:t>
          </a:r>
          <a:endParaRPr lang="en-CA" sz="2000" kern="1200"/>
        </a:p>
      </dsp:txBody>
      <dsp:txXfrm>
        <a:off x="4892310" y="2052498"/>
        <a:ext cx="3130296" cy="286868"/>
      </dsp:txXfrm>
    </dsp:sp>
    <dsp:sp modelId="{AA06303C-A6B4-408E-B662-D2413F8AB0EA}">
      <dsp:nvSpPr>
        <dsp:cNvPr id="0" name=""/>
        <dsp:cNvSpPr/>
      </dsp:nvSpPr>
      <dsp:spPr>
        <a:xfrm>
          <a:off x="6571429" y="637327"/>
          <a:ext cx="1428910" cy="2105875"/>
        </a:xfrm>
        <a:prstGeom prst="rect">
          <a:avLst/>
        </a:prstGeom>
        <a:solidFill>
          <a:schemeClr val="accent2">
            <a:hueOff val="-1388596"/>
            <a:satOff val="12500"/>
            <a:lumOff val="-1607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904" tIns="253002" rIns="120904" bIns="120904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De charge</a:t>
          </a:r>
          <a:endParaRPr lang="en-CA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De performance</a:t>
          </a:r>
          <a:endParaRPr lang="en-CA" sz="1300" kern="1200"/>
        </a:p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Utilisabilité</a:t>
          </a:r>
          <a:endParaRPr lang="en-CA" sz="1300" kern="120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Ergonomie</a:t>
          </a:r>
          <a:endParaRPr lang="en-CA" sz="1300" kern="120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Accessibilité</a:t>
          </a:r>
          <a:endParaRPr lang="en-CA" sz="1300" kern="1200"/>
        </a:p>
        <a:p>
          <a:pPr marL="228600" lvl="2" indent="-114300" algn="l" defTabSz="5778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300" kern="1200"/>
            <a:t>Sécurité</a:t>
          </a:r>
          <a:endParaRPr lang="en-CA" sz="1300" kern="1200"/>
        </a:p>
      </dsp:txBody>
      <dsp:txXfrm>
        <a:off x="6571429" y="637327"/>
        <a:ext cx="1428910" cy="2105875"/>
      </dsp:txXfrm>
    </dsp:sp>
    <dsp:sp modelId="{22301B72-2899-449A-A415-CD19D0BABFA5}">
      <dsp:nvSpPr>
        <dsp:cNvPr id="0" name=""/>
        <dsp:cNvSpPr/>
      </dsp:nvSpPr>
      <dsp:spPr>
        <a:xfrm>
          <a:off x="6314024" y="252118"/>
          <a:ext cx="573737" cy="573737"/>
        </a:xfrm>
        <a:prstGeom prst="rect">
          <a:avLst/>
        </a:prstGeom>
        <a:blipFill>
          <a:blip xmlns:r="http://schemas.openxmlformats.org/officeDocument/2006/relationships"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9C7F3-3404-43DB-829A-89C840F3BDD8}">
      <dsp:nvSpPr>
        <dsp:cNvPr id="0" name=""/>
        <dsp:cNvSpPr/>
      </dsp:nvSpPr>
      <dsp:spPr>
        <a:xfrm>
          <a:off x="0" y="236187"/>
          <a:ext cx="6096000" cy="1370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3117" tIns="312420" rIns="47311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Structure (code source) visible</a:t>
          </a:r>
          <a:endParaRPr lang="fr-FR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Niveau programmeur</a:t>
          </a:r>
          <a:endParaRPr lang="fr-FR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Anticipation, optimisation, exhaustivité</a:t>
          </a:r>
          <a:endParaRPr lang="fr-FR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Complexes, risque longueur</a:t>
          </a:r>
          <a:endParaRPr lang="fr-FR" sz="1500" kern="1200"/>
        </a:p>
      </dsp:txBody>
      <dsp:txXfrm>
        <a:off x="0" y="236187"/>
        <a:ext cx="6096000" cy="1370250"/>
      </dsp:txXfrm>
    </dsp:sp>
    <dsp:sp modelId="{808ED6C0-00D1-4FD8-B356-288E13C0157D}">
      <dsp:nvSpPr>
        <dsp:cNvPr id="0" name=""/>
        <dsp:cNvSpPr/>
      </dsp:nvSpPr>
      <dsp:spPr>
        <a:xfrm>
          <a:off x="304800" y="14787"/>
          <a:ext cx="4267200" cy="442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500" kern="1200"/>
            <a:t>Boîte blanche</a:t>
          </a:r>
          <a:endParaRPr lang="fr-FR" sz="1500" kern="1200"/>
        </a:p>
      </dsp:txBody>
      <dsp:txXfrm>
        <a:off x="326416" y="36403"/>
        <a:ext cx="4223968" cy="399568"/>
      </dsp:txXfrm>
    </dsp:sp>
    <dsp:sp modelId="{C83A1496-999F-4EA0-AC87-4AD6C6A9B1E2}">
      <dsp:nvSpPr>
        <dsp:cNvPr id="0" name=""/>
        <dsp:cNvSpPr/>
      </dsp:nvSpPr>
      <dsp:spPr>
        <a:xfrm>
          <a:off x="0" y="1908837"/>
          <a:ext cx="6096000" cy="137025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694298"/>
              <a:satOff val="6250"/>
              <a:lumOff val="-8038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3117" tIns="312420" rIns="47311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Structure (code source) invisible</a:t>
          </a:r>
          <a:endParaRPr lang="fr-FR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Niveau utilisateur</a:t>
          </a:r>
          <a:endParaRPr lang="fr-FR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Simples, rapides et impartiaux</a:t>
          </a:r>
          <a:endParaRPr lang="fr-FR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Superficiels, risque de redondance</a:t>
          </a:r>
          <a:endParaRPr lang="fr-FR" sz="1500" kern="1200"/>
        </a:p>
      </dsp:txBody>
      <dsp:txXfrm>
        <a:off x="0" y="1908837"/>
        <a:ext cx="6096000" cy="1370250"/>
      </dsp:txXfrm>
    </dsp:sp>
    <dsp:sp modelId="{1BF33172-3C88-4F54-AF5D-6FDC2377BD4E}">
      <dsp:nvSpPr>
        <dsp:cNvPr id="0" name=""/>
        <dsp:cNvSpPr/>
      </dsp:nvSpPr>
      <dsp:spPr>
        <a:xfrm>
          <a:off x="304800" y="1687437"/>
          <a:ext cx="4267200" cy="442800"/>
        </a:xfrm>
        <a:prstGeom prst="roundRect">
          <a:avLst/>
        </a:prstGeom>
        <a:solidFill>
          <a:schemeClr val="accent2">
            <a:hueOff val="-694298"/>
            <a:satOff val="6250"/>
            <a:lumOff val="-8038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500" kern="1200"/>
            <a:t>Boîte noire</a:t>
          </a:r>
          <a:endParaRPr lang="fr-FR" sz="1500" kern="1200"/>
        </a:p>
      </dsp:txBody>
      <dsp:txXfrm>
        <a:off x="326416" y="1709053"/>
        <a:ext cx="4223968" cy="399568"/>
      </dsp:txXfrm>
    </dsp:sp>
    <dsp:sp modelId="{BB59AF72-3D24-44B7-9982-0FC7EC8FA813}">
      <dsp:nvSpPr>
        <dsp:cNvPr id="0" name=""/>
        <dsp:cNvSpPr/>
      </dsp:nvSpPr>
      <dsp:spPr>
        <a:xfrm>
          <a:off x="0" y="3581487"/>
          <a:ext cx="6096000" cy="874125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2">
              <a:hueOff val="-1388596"/>
              <a:satOff val="12500"/>
              <a:lumOff val="-16077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73117" tIns="312420" rIns="473117" bIns="106680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Combinaison des deux, sans accès au code source</a:t>
          </a:r>
          <a:endParaRPr lang="fr-FR" sz="1500" kern="1200"/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500" kern="1200"/>
            <a:t>Tests par scénarios</a:t>
          </a:r>
          <a:endParaRPr lang="fr-FR" sz="1500" kern="1200"/>
        </a:p>
      </dsp:txBody>
      <dsp:txXfrm>
        <a:off x="0" y="3581487"/>
        <a:ext cx="6096000" cy="874125"/>
      </dsp:txXfrm>
    </dsp:sp>
    <dsp:sp modelId="{98BA9274-AC1B-4914-8608-D9157A421222}">
      <dsp:nvSpPr>
        <dsp:cNvPr id="0" name=""/>
        <dsp:cNvSpPr/>
      </dsp:nvSpPr>
      <dsp:spPr>
        <a:xfrm>
          <a:off x="304800" y="3360087"/>
          <a:ext cx="4267200" cy="442800"/>
        </a:xfrm>
        <a:prstGeom prst="roundRect">
          <a:avLst/>
        </a:prstGeom>
        <a:solidFill>
          <a:schemeClr val="accent2">
            <a:hueOff val="-1388596"/>
            <a:satOff val="12500"/>
            <a:lumOff val="-16077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500" kern="1200"/>
            <a:t>Boîte grise</a:t>
          </a:r>
          <a:endParaRPr lang="fr-FR" sz="1500" kern="1200"/>
        </a:p>
      </dsp:txBody>
      <dsp:txXfrm>
        <a:off x="326416" y="3381703"/>
        <a:ext cx="4223968" cy="39956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B529B2A-F81D-4602-92FD-5F8B88D479F4}">
      <dsp:nvSpPr>
        <dsp:cNvPr id="0" name=""/>
        <dsp:cNvSpPr/>
      </dsp:nvSpPr>
      <dsp:spPr>
        <a:xfrm rot="5400000">
          <a:off x="3230290" y="136521"/>
          <a:ext cx="2089794" cy="181812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300" b="1" kern="1200">
              <a:solidFill>
                <a:schemeClr val="tx2"/>
              </a:solidFill>
            </a:rPr>
            <a:t>Développement en continu</a:t>
          </a:r>
          <a:endParaRPr lang="en-CA" sz="1300" b="1" kern="1200">
            <a:solidFill>
              <a:schemeClr val="tx2"/>
            </a:solidFill>
          </a:endParaRPr>
        </a:p>
      </dsp:txBody>
      <dsp:txXfrm rot="-5400000">
        <a:off x="3649450" y="326345"/>
        <a:ext cx="1251473" cy="1438474"/>
      </dsp:txXfrm>
    </dsp:sp>
    <dsp:sp modelId="{7106BCFA-FC01-4627-AF7D-320E1AE994A8}">
      <dsp:nvSpPr>
        <dsp:cNvPr id="0" name=""/>
        <dsp:cNvSpPr/>
      </dsp:nvSpPr>
      <dsp:spPr>
        <a:xfrm>
          <a:off x="5239419" y="418643"/>
          <a:ext cx="2332211" cy="1253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b="1" kern="1200">
              <a:solidFill>
                <a:schemeClr val="accent3"/>
              </a:solidFill>
            </a:rPr>
            <a:t>Travail en équipe</a:t>
          </a:r>
          <a:endParaRPr lang="en-CA" sz="1400" b="1" kern="1200">
            <a:solidFill>
              <a:schemeClr val="accent3"/>
            </a:solidFill>
          </a:endParaRPr>
        </a:p>
      </dsp:txBody>
      <dsp:txXfrm>
        <a:off x="5239419" y="418643"/>
        <a:ext cx="2332211" cy="1253876"/>
      </dsp:txXfrm>
    </dsp:sp>
    <dsp:sp modelId="{BB511407-9601-47F4-AFAB-D212F7034F5A}">
      <dsp:nvSpPr>
        <dsp:cNvPr id="0" name=""/>
        <dsp:cNvSpPr/>
      </dsp:nvSpPr>
      <dsp:spPr>
        <a:xfrm rot="5400000">
          <a:off x="1266719" y="136521"/>
          <a:ext cx="2089794" cy="181812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-105408"/>
                <a:satOff val="12858"/>
                <a:lumOff val="13314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-105408"/>
                <a:satOff val="12858"/>
                <a:lumOff val="13314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-105408"/>
                <a:satOff val="12858"/>
                <a:lumOff val="13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400" b="1" kern="1200">
            <a:solidFill>
              <a:schemeClr val="tx2"/>
            </a:solidFill>
          </a:endParaRPr>
        </a:p>
      </dsp:txBody>
      <dsp:txXfrm rot="-5400000">
        <a:off x="1685879" y="326345"/>
        <a:ext cx="1251473" cy="1438474"/>
      </dsp:txXfrm>
    </dsp:sp>
    <dsp:sp modelId="{3D3E49F5-54E3-49DC-84A4-79433A1A5016}">
      <dsp:nvSpPr>
        <dsp:cNvPr id="0" name=""/>
        <dsp:cNvSpPr/>
      </dsp:nvSpPr>
      <dsp:spPr>
        <a:xfrm rot="5400000">
          <a:off x="2244743" y="1910339"/>
          <a:ext cx="2089794" cy="181812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-210816"/>
                <a:satOff val="25717"/>
                <a:lumOff val="26628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-210816"/>
                <a:satOff val="25717"/>
                <a:lumOff val="26628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-210816"/>
                <a:satOff val="25717"/>
                <a:lumOff val="26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b="1" kern="1200">
              <a:solidFill>
                <a:schemeClr val="tx2"/>
              </a:solidFill>
            </a:rPr>
            <a:t>Respecter les standards</a:t>
          </a:r>
          <a:endParaRPr lang="en-CA" sz="1400" b="1" kern="1200">
            <a:solidFill>
              <a:schemeClr val="tx2"/>
            </a:solidFill>
          </a:endParaRPr>
        </a:p>
      </dsp:txBody>
      <dsp:txXfrm rot="-5400000">
        <a:off x="2663903" y="2100163"/>
        <a:ext cx="1251473" cy="1438474"/>
      </dsp:txXfrm>
    </dsp:sp>
    <dsp:sp modelId="{B3D03C54-2C93-4B78-9DAB-4B90BF69F402}">
      <dsp:nvSpPr>
        <dsp:cNvPr id="0" name=""/>
        <dsp:cNvSpPr/>
      </dsp:nvSpPr>
      <dsp:spPr>
        <a:xfrm>
          <a:off x="48369" y="2192461"/>
          <a:ext cx="2256978" cy="1253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b="1" kern="1200">
              <a:solidFill>
                <a:schemeClr val="accent3"/>
              </a:solidFill>
            </a:rPr>
            <a:t>Documentation</a:t>
          </a:r>
          <a:endParaRPr lang="en-CA" sz="1400" b="1" kern="1200">
            <a:solidFill>
              <a:schemeClr val="accent3"/>
            </a:solidFill>
          </a:endParaRPr>
        </a:p>
      </dsp:txBody>
      <dsp:txXfrm>
        <a:off x="48369" y="2192461"/>
        <a:ext cx="2256978" cy="1253876"/>
      </dsp:txXfrm>
    </dsp:sp>
    <dsp:sp modelId="{D70EE4CF-0DC4-4DC0-98CB-58E7929B8C3E}">
      <dsp:nvSpPr>
        <dsp:cNvPr id="0" name=""/>
        <dsp:cNvSpPr/>
      </dsp:nvSpPr>
      <dsp:spPr>
        <a:xfrm rot="5400000">
          <a:off x="4208314" y="1910339"/>
          <a:ext cx="2089794" cy="181812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-316224"/>
                <a:satOff val="38575"/>
                <a:lumOff val="39942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-316224"/>
                <a:satOff val="38575"/>
                <a:lumOff val="39942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-316224"/>
                <a:satOff val="38575"/>
                <a:lumOff val="39942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400" b="1" kern="1200">
            <a:solidFill>
              <a:schemeClr val="tx2"/>
            </a:solidFill>
          </a:endParaRPr>
        </a:p>
      </dsp:txBody>
      <dsp:txXfrm rot="-5400000">
        <a:off x="4627474" y="2100163"/>
        <a:ext cx="1251473" cy="1438474"/>
      </dsp:txXfrm>
    </dsp:sp>
    <dsp:sp modelId="{BA95F69F-7FD5-4CF8-AD9B-82E21094DF6F}">
      <dsp:nvSpPr>
        <dsp:cNvPr id="0" name=""/>
        <dsp:cNvSpPr/>
      </dsp:nvSpPr>
      <dsp:spPr>
        <a:xfrm rot="5400000">
          <a:off x="3230290" y="3684157"/>
          <a:ext cx="2089794" cy="181812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-210816"/>
                <a:satOff val="25717"/>
                <a:lumOff val="26628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-210816"/>
                <a:satOff val="25717"/>
                <a:lumOff val="26628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-210816"/>
                <a:satOff val="25717"/>
                <a:lumOff val="26628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b="1" kern="1200">
              <a:solidFill>
                <a:schemeClr val="tx2"/>
              </a:solidFill>
            </a:rPr>
            <a:t>Dette technique</a:t>
          </a:r>
          <a:endParaRPr lang="en-CA" sz="1400" b="1" kern="1200">
            <a:solidFill>
              <a:schemeClr val="tx2"/>
            </a:solidFill>
          </a:endParaRPr>
        </a:p>
      </dsp:txBody>
      <dsp:txXfrm rot="-5400000">
        <a:off x="3649450" y="3873981"/>
        <a:ext cx="1251473" cy="1438474"/>
      </dsp:txXfrm>
    </dsp:sp>
    <dsp:sp modelId="{2F325297-4F8D-4535-9B08-AD2DA8AA5374}">
      <dsp:nvSpPr>
        <dsp:cNvPr id="0" name=""/>
        <dsp:cNvSpPr/>
      </dsp:nvSpPr>
      <dsp:spPr>
        <a:xfrm>
          <a:off x="5239419" y="3966279"/>
          <a:ext cx="2332211" cy="125387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b="1" kern="1200">
              <a:solidFill>
                <a:schemeClr val="accent3"/>
              </a:solidFill>
            </a:rPr>
            <a:t>Assurance qualité</a:t>
          </a:r>
          <a:endParaRPr lang="en-CA" sz="1400" b="1" kern="1200">
            <a:solidFill>
              <a:schemeClr val="accent3"/>
            </a:solidFill>
          </a:endParaRPr>
        </a:p>
      </dsp:txBody>
      <dsp:txXfrm>
        <a:off x="5239419" y="3966279"/>
        <a:ext cx="2332211" cy="1253876"/>
      </dsp:txXfrm>
    </dsp:sp>
    <dsp:sp modelId="{C714CF8C-E82D-457B-B2BB-2381C73C983F}">
      <dsp:nvSpPr>
        <dsp:cNvPr id="0" name=""/>
        <dsp:cNvSpPr/>
      </dsp:nvSpPr>
      <dsp:spPr>
        <a:xfrm rot="5400000">
          <a:off x="1266719" y="3684157"/>
          <a:ext cx="2089794" cy="1818121"/>
        </a:xfrm>
        <a:prstGeom prst="hexagon">
          <a:avLst>
            <a:gd name="adj" fmla="val 25000"/>
            <a:gd name="vf" fmla="val 115470"/>
          </a:avLst>
        </a:prstGeom>
        <a:gradFill rotWithShape="0">
          <a:gsLst>
            <a:gs pos="0">
              <a:schemeClr val="accent1">
                <a:shade val="50000"/>
                <a:hueOff val="-105408"/>
                <a:satOff val="12858"/>
                <a:lumOff val="13314"/>
                <a:alphaOff val="0"/>
                <a:tint val="50000"/>
                <a:satMod val="300000"/>
              </a:schemeClr>
            </a:gs>
            <a:gs pos="35000">
              <a:schemeClr val="accent1">
                <a:shade val="50000"/>
                <a:hueOff val="-105408"/>
                <a:satOff val="12858"/>
                <a:lumOff val="13314"/>
                <a:alphaOff val="0"/>
                <a:tint val="37000"/>
                <a:satMod val="300000"/>
              </a:schemeClr>
            </a:gs>
            <a:gs pos="100000">
              <a:schemeClr val="accent1">
                <a:shade val="50000"/>
                <a:hueOff val="-105408"/>
                <a:satOff val="12858"/>
                <a:lumOff val="13314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CA" sz="4400" b="1" kern="1200">
            <a:solidFill>
              <a:schemeClr val="tx2"/>
            </a:solidFill>
          </a:endParaRPr>
        </a:p>
      </dsp:txBody>
      <dsp:txXfrm rot="-5400000">
        <a:off x="1685879" y="3873981"/>
        <a:ext cx="1251473" cy="143847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50C42D-CA79-423A-9015-F782D7D723D9}">
      <dsp:nvSpPr>
        <dsp:cNvPr id="0" name=""/>
        <dsp:cNvSpPr/>
      </dsp:nvSpPr>
      <dsp:spPr>
        <a:xfrm>
          <a:off x="2026" y="1716569"/>
          <a:ext cx="2469497" cy="987798"/>
        </a:xfrm>
        <a:prstGeom prst="chevron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400" kern="1200"/>
            <a:t>Apprenti</a:t>
          </a:r>
          <a:endParaRPr lang="en-CA" sz="2400" kern="1200"/>
        </a:p>
      </dsp:txBody>
      <dsp:txXfrm>
        <a:off x="495925" y="1716569"/>
        <a:ext cx="1481699" cy="987798"/>
      </dsp:txXfrm>
    </dsp:sp>
    <dsp:sp modelId="{BB2F1BAF-7A0B-4D2E-921B-265AA3E12FBF}">
      <dsp:nvSpPr>
        <dsp:cNvPr id="0" name=""/>
        <dsp:cNvSpPr/>
      </dsp:nvSpPr>
      <dsp:spPr>
        <a:xfrm>
          <a:off x="2224574" y="1716569"/>
          <a:ext cx="2469497" cy="987798"/>
        </a:xfrm>
        <a:prstGeom prst="chevron">
          <a:avLst/>
        </a:prstGeom>
        <a:gradFill rotWithShape="0">
          <a:gsLst>
            <a:gs pos="0">
              <a:schemeClr val="accent2">
                <a:hueOff val="-694298"/>
                <a:satOff val="6250"/>
                <a:lumOff val="-8038"/>
                <a:alphaOff val="0"/>
                <a:shade val="51000"/>
                <a:satMod val="130000"/>
              </a:schemeClr>
            </a:gs>
            <a:gs pos="80000">
              <a:schemeClr val="accent2">
                <a:hueOff val="-694298"/>
                <a:satOff val="6250"/>
                <a:lumOff val="-8038"/>
                <a:alphaOff val="0"/>
                <a:shade val="93000"/>
                <a:satMod val="130000"/>
              </a:schemeClr>
            </a:gs>
            <a:gs pos="100000">
              <a:schemeClr val="accent2">
                <a:hueOff val="-694298"/>
                <a:satOff val="6250"/>
                <a:lumOff val="-803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400" kern="1200"/>
            <a:t>probatoire</a:t>
          </a:r>
          <a:endParaRPr lang="en-CA" sz="2400" kern="1200"/>
        </a:p>
      </dsp:txBody>
      <dsp:txXfrm>
        <a:off x="2718473" y="1716569"/>
        <a:ext cx="1481699" cy="987798"/>
      </dsp:txXfrm>
    </dsp:sp>
    <dsp:sp modelId="{051A0DD8-5C45-4DC4-A6ED-4600242A68DB}">
      <dsp:nvSpPr>
        <dsp:cNvPr id="0" name=""/>
        <dsp:cNvSpPr/>
      </dsp:nvSpPr>
      <dsp:spPr>
        <a:xfrm>
          <a:off x="4447121" y="1716569"/>
          <a:ext cx="2469497" cy="987798"/>
        </a:xfrm>
        <a:prstGeom prst="chevron">
          <a:avLst/>
        </a:prstGeom>
        <a:gradFill rotWithShape="0">
          <a:gsLst>
            <a:gs pos="0">
              <a:schemeClr val="accent2">
                <a:hueOff val="-1388596"/>
                <a:satOff val="12500"/>
                <a:lumOff val="-16077"/>
                <a:alphaOff val="0"/>
                <a:shade val="51000"/>
                <a:satMod val="130000"/>
              </a:schemeClr>
            </a:gs>
            <a:gs pos="80000">
              <a:schemeClr val="accent2">
                <a:hueOff val="-1388596"/>
                <a:satOff val="12500"/>
                <a:lumOff val="-16077"/>
                <a:alphaOff val="0"/>
                <a:shade val="93000"/>
                <a:satMod val="130000"/>
              </a:schemeClr>
            </a:gs>
            <a:gs pos="100000">
              <a:schemeClr val="accent2">
                <a:hueOff val="-1388596"/>
                <a:satOff val="12500"/>
                <a:lumOff val="-1607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2400" kern="1200"/>
            <a:t>Régulier</a:t>
          </a:r>
          <a:endParaRPr lang="en-CA" sz="2400" kern="1200"/>
        </a:p>
      </dsp:txBody>
      <dsp:txXfrm>
        <a:off x="4941020" y="1716569"/>
        <a:ext cx="1481699" cy="98779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AC8A9E-A8BA-4A80-92C3-91CFE6AD8F23}">
      <dsp:nvSpPr>
        <dsp:cNvPr id="0" name=""/>
        <dsp:cNvSpPr/>
      </dsp:nvSpPr>
      <dsp:spPr>
        <a:xfrm>
          <a:off x="2931871" y="70345"/>
          <a:ext cx="1981212" cy="1217569"/>
        </a:xfrm>
        <a:prstGeom prst="roundRect">
          <a:avLst/>
        </a:prstGeom>
        <a:solidFill>
          <a:schemeClr val="accent3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600" kern="1200"/>
            <a:t>Red</a:t>
          </a:r>
          <a:endParaRPr lang="en-CA" sz="3600" kern="1200"/>
        </a:p>
      </dsp:txBody>
      <dsp:txXfrm>
        <a:off x="2991308" y="129782"/>
        <a:ext cx="1862338" cy="1098695"/>
      </dsp:txXfrm>
    </dsp:sp>
    <dsp:sp modelId="{375000C2-8EE5-4EB3-8387-BC43966EC334}">
      <dsp:nvSpPr>
        <dsp:cNvPr id="0" name=""/>
        <dsp:cNvSpPr/>
      </dsp:nvSpPr>
      <dsp:spPr>
        <a:xfrm>
          <a:off x="1933078" y="679130"/>
          <a:ext cx="3978798" cy="3978798"/>
        </a:xfrm>
        <a:custGeom>
          <a:avLst/>
          <a:gdLst/>
          <a:ahLst/>
          <a:cxnLst/>
          <a:rect l="0" t="0" r="0" b="0"/>
          <a:pathLst>
            <a:path>
              <a:moveTo>
                <a:pt x="3351091" y="539053"/>
              </a:moveTo>
              <a:arcTo wR="1989399" hR="1989399" stAng="18791655" swAng="2668316"/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A91AA6-EA5D-4168-B1F5-80D167CBB508}">
      <dsp:nvSpPr>
        <dsp:cNvPr id="0" name=""/>
        <dsp:cNvSpPr/>
      </dsp:nvSpPr>
      <dsp:spPr>
        <a:xfrm>
          <a:off x="4724622" y="3048004"/>
          <a:ext cx="1841451" cy="1230448"/>
        </a:xfrm>
        <a:prstGeom prst="roundRect">
          <a:avLst/>
        </a:prstGeom>
        <a:solidFill>
          <a:srgbClr val="00B050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600" kern="1200"/>
            <a:t>Green</a:t>
          </a:r>
          <a:endParaRPr lang="en-CA" sz="3600" kern="1200"/>
        </a:p>
      </dsp:txBody>
      <dsp:txXfrm>
        <a:off x="4784688" y="3108070"/>
        <a:ext cx="1721319" cy="1110316"/>
      </dsp:txXfrm>
    </dsp:sp>
    <dsp:sp modelId="{0258EF3F-5DF7-40DA-9EEA-94341ACD1063}">
      <dsp:nvSpPr>
        <dsp:cNvPr id="0" name=""/>
        <dsp:cNvSpPr/>
      </dsp:nvSpPr>
      <dsp:spPr>
        <a:xfrm>
          <a:off x="1933078" y="679130"/>
          <a:ext cx="3978798" cy="3978798"/>
        </a:xfrm>
        <a:custGeom>
          <a:avLst/>
          <a:gdLst/>
          <a:ahLst/>
          <a:cxnLst/>
          <a:rect l="0" t="0" r="0" b="0"/>
          <a:pathLst>
            <a:path>
              <a:moveTo>
                <a:pt x="2751144" y="3827184"/>
              </a:moveTo>
              <a:arcTo wR="1989399" hR="1989399" stAng="4049186" swAng="2701606"/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2AD9C93-35D8-44C7-860E-971CB173F885}">
      <dsp:nvSpPr>
        <dsp:cNvPr id="0" name=""/>
        <dsp:cNvSpPr/>
      </dsp:nvSpPr>
      <dsp:spPr>
        <a:xfrm>
          <a:off x="1206326" y="3047997"/>
          <a:ext cx="1986561" cy="1230463"/>
        </a:xfrm>
        <a:prstGeom prst="roundRect">
          <a:avLst/>
        </a:prstGeom>
        <a:solidFill>
          <a:schemeClr val="accent1"/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37160" tIns="137160" rIns="137160" bIns="13716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3600" kern="1200" err="1"/>
            <a:t>Refactor</a:t>
          </a:r>
          <a:endParaRPr lang="en-CA" sz="3600" kern="1200"/>
        </a:p>
      </dsp:txBody>
      <dsp:txXfrm>
        <a:off x="1266392" y="3108063"/>
        <a:ext cx="1866429" cy="1110331"/>
      </dsp:txXfrm>
    </dsp:sp>
    <dsp:sp modelId="{DA1F174C-757D-4680-A3CC-504D7225A9B1}">
      <dsp:nvSpPr>
        <dsp:cNvPr id="0" name=""/>
        <dsp:cNvSpPr/>
      </dsp:nvSpPr>
      <dsp:spPr>
        <a:xfrm>
          <a:off x="1933078" y="679130"/>
          <a:ext cx="3978798" cy="3978798"/>
        </a:xfrm>
        <a:custGeom>
          <a:avLst/>
          <a:gdLst/>
          <a:ahLst/>
          <a:cxnLst/>
          <a:rect l="0" t="0" r="0" b="0"/>
          <a:pathLst>
            <a:path>
              <a:moveTo>
                <a:pt x="1650" y="1908381"/>
              </a:moveTo>
              <a:arcTo wR="1989399" hR="1989399" stAng="10940040" swAng="2668307"/>
            </a:path>
          </a:pathLst>
        </a:custGeom>
        <a:noFill/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110000"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2">
  <dgm:title val=""/>
  <dgm:desc val=""/>
  <dgm:catLst>
    <dgm:cat type="list" pri="6000"/>
    <dgm:cat type="relationship" pri="16000"/>
    <dgm:cat type="picture" pri="29000"/>
    <dgm:cat type="pictureconvert" pri="29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/>
    </dgm:varLst>
    <dgm:choose name="Name0">
      <dgm:if name="Name1" func="var" arg="dir" op="equ" val="norm">
        <dgm:alg type="lin">
          <dgm:param type="linDir" val="fromL"/>
          <dgm:param type="nodeVertAlign" val="t"/>
        </dgm:alg>
      </dgm:if>
      <dgm:else name="Name2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refType="h"/>
      <dgm:constr type="w" for="ch" forName="sibTrans" refType="w" refFor="ch" refForName="compositeNode" op="equ" fact="0.2"/>
      <dgm:constr type="h" for="des" forName="childNode" op="equ"/>
      <dgm:constr type="w" for="des" forName="childNode" op="equ"/>
      <dgm:constr type="w" for="des" forName="parentNode" op="equ"/>
      <dgm:constr type="h" for="des" forName="image" op="equ"/>
      <dgm:constr type="w" for="des" forName="image" op="equ"/>
      <dgm:constr type="primFontSz" for="des" forName="parentNode" op="equ" val="65"/>
      <dgm:constr type="primFontSz" for="des" forName="childNode" op="equ" val="65"/>
    </dgm:constrLst>
    <dgm:ruleLst/>
    <dgm:forEach name="Name3" axis="ch" ptType="node">
      <dgm:layoutNode name="compositeNode">
        <dgm:varLst>
          <dgm:bulletEnabled val="1"/>
        </dgm:varLst>
        <dgm:alg type="composite"/>
        <dgm:presOf/>
        <dgm:choose name="Name4">
          <dgm:if name="Name5" func="var" arg="dir" op="equ" val="norm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l" for="ch" forName="image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l" for="ch" forName="childNode" refType="w" refFor="ch" refForName="image" fact="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l" for="ch" forName="parentNode"/>
              <dgm:constr type="r" for="ch" forName="parentNode" refType="l" refFor="ch" refForName="childNode"/>
              <dgm:constr type="rMarg" for="ch" forName="parentNode" refType="w" refFor="ch" refForName="image" fact="1.25"/>
            </dgm:constrLst>
          </dgm:if>
          <dgm:else name="Name6">
            <dgm:constrLst>
              <dgm:constr type="w" for="ch" forName="image" refType="w"/>
              <dgm:constr type="h" for="ch" forName="image" refType="h"/>
              <dgm:constr type="h" for="ch" forName="image" refType="w" refFor="ch" refForName="image" op="lte"/>
              <dgm:constr type="w" for="ch" forName="image" refType="h" refFor="ch" refForName="image" op="lte"/>
              <dgm:constr type="w" for="ch" forName="image" refType="w" op="lte" fact="0.33"/>
              <dgm:constr type="h" for="ch" forName="image" refType="h" op="lte" fact="0.33"/>
              <dgm:constr type="t" for="ch" forName="image"/>
              <dgm:constr type="r" for="ch" forName="image" refType="w"/>
              <dgm:constr type="w" for="ch" forName="childNode" refType="w" fact="0.85"/>
              <dgm:constr type="h" for="ch" forName="childNode" refType="h" fact="0.78"/>
              <dgm:constr type="t" for="ch" forName="childNode" refType="h" refFor="ch" refForName="image" fact="0.66"/>
              <dgm:constr type="r" for="ch" forName="childNode" refType="w"/>
              <dgm:constr type="rOff" for="ch" forName="childNode" refType="w" refFor="ch" refForName="image" fact="-0.5"/>
              <dgm:constr type="tMarg" for="ch" forName="childNode" refType="w" refFor="ch" refForName="image" fact="1.25"/>
              <dgm:constr type="t" for="ch" forName="parentNode" refType="h" refFor="ch" refForName="image" fact="0.66"/>
              <dgm:constr type="b" for="ch" forName="parentNode" refType="b" refFor="ch" refForName="childNode"/>
              <dgm:constr type="r" for="ch" forName="parentNode" refType="w"/>
              <dgm:constr type="l" for="ch" forName="parentNode" refType="r" refFor="ch" refForName="childNode"/>
              <dgm:constr type="lOff" for="ch" forName="parentNode" refType="rOff" refFor="ch" refForName="childNode"/>
              <dgm:constr type="lMarg" for="ch" forName="parentNode" refType="w" refFor="ch" refForName="image" fact="1.25"/>
            </dgm:constrLst>
          </dgm:else>
        </dgm:choose>
        <dgm:ruleLst>
          <dgm:rule type="w" for="ch" forName="childNode" val="NaN" fact="0.4" max="NaN"/>
          <dgm:rule type="h" for="ch" forName="childNode" val="NaN" fact="0.5" max="NaN"/>
        </dgm:ruleLst>
        <dgm:layoutNode name="image" styleLbl="fgImgPlace1">
          <dgm:alg type="sp"/>
          <dgm:shape xmlns:r="http://schemas.openxmlformats.org/officeDocument/2006/relationships" type="rect" r:blip="" zOrderOff="4" blipPhldr="1">
            <dgm:adjLst/>
          </dgm:shape>
          <dgm:presOf/>
          <dgm:constrLst/>
          <dgm:ruleLst/>
        </dgm:layoutNode>
        <dgm:layoutNode name="childNode" styleLbl="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 zOrderOff="2">
            <dgm:adjLst/>
          </dgm:shape>
          <dgm:presOf axis="des" ptType="node"/>
          <dgm:constrLst/>
          <dgm:ruleLst>
            <dgm:rule type="primFontSz" val="5" fact="NaN" max="NaN"/>
          </dgm:ruleLst>
        </dgm:layoutNode>
        <dgm:layoutNode name="parentNode" styleLbl="revTx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autoTxRot" val="grav"/>
                <dgm:param type="txAnchorVert" val="t"/>
                <dgm:param type="parTxLTRAlign" val="r"/>
                <dgm:param type="parTxRTLAlign" val="r"/>
              </dgm:alg>
              <dgm:shape xmlns:r="http://schemas.openxmlformats.org/officeDocument/2006/relationships" rot="270" type="rect" r:blip="">
                <dgm:adjLst/>
              </dgm:shape>
              <dgm:presOf axis="self"/>
              <dgm:constrLst>
                <dgm:constr type="lMarg"/>
                <dgm:constr type="bMarg"/>
                <dgm:constr type="tMarg"/>
              </dgm:constrLst>
            </dgm:if>
            <dgm:else name="Name9">
              <dgm:alg type="tx">
                <dgm:param type="autoTxRot" val="grav"/>
                <dgm:param type="parTxLTRAlign" val="l"/>
                <dgm:param type="parTxRTLAlign" val="l"/>
              </dgm:alg>
              <dgm:shape xmlns:r="http://schemas.openxmlformats.org/officeDocument/2006/relationships" rot="90" type="rect" r:blip="">
                <dgm:adjLst/>
              </dgm:shape>
              <dgm:presOf axis="self"/>
              <dgm:constrLst>
                <dgm:constr type="rMarg"/>
                <dgm:constr type="bMarg"/>
                <dgm:constr type="tMarg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AlternatingHexagons">
  <dgm:title val=""/>
  <dgm:desc val=""/>
  <dgm:catLst>
    <dgm:cat type="list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20">
          <dgm:prSet phldr="1"/>
        </dgm:pt>
        <dgm:pt modelId="21">
          <dgm:prSet phldr="1"/>
        </dgm:pt>
        <dgm:pt modelId="30">
          <dgm:prSet phldr="1"/>
        </dgm:pt>
        <dgm:pt modelId="31">
          <dgm:prSet phldr="1"/>
        </dgm:pt>
      </dgm:ptLst>
      <dgm:cxnLst>
        <dgm:cxn modelId="40" srcId="0" destId="10" srcOrd="0" destOrd="0"/>
        <dgm:cxn modelId="12" srcId="10" destId="11" srcOrd="0" destOrd="0"/>
        <dgm:cxn modelId="50" srcId="0" destId="20" srcOrd="1" destOrd="0"/>
        <dgm:cxn modelId="22" srcId="20" destId="21" srcOrd="0" destOrd="0"/>
        <dgm:cxn modelId="60" srcId="0" destId="30" srcOrd="1" destOrd="0"/>
        <dgm:cxn modelId="32" srcId="30" destId="31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60" srcId="0" destId="10" srcOrd="0" destOrd="0"/>
        <dgm:cxn modelId="7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60" srcId="0" destId="10" srcOrd="0" destOrd="0"/>
        <dgm:cxn modelId="70" srcId="0" destId="20" srcOrd="1" destOrd="0"/>
        <dgm:cxn modelId="80" srcId="0" destId="30" srcOrd="2" destOrd="0"/>
        <dgm:cxn modelId="90" srcId="0" destId="40" srcOrd="3" destOrd="0"/>
      </dgm:cxnLst>
      <dgm:bg/>
      <dgm:whole/>
    </dgm:dataModel>
  </dgm:clrData>
  <dgm:layoutNode name="Name0">
    <dgm:varLst>
      <dgm:chMax/>
      <dgm:chPref/>
      <dgm:dir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primFontSz" for="des" forName="Parent1" val="65"/>
      <dgm:constr type="primFontSz" for="des" forName="Childtext1" refType="primFontSz" refFor="des" refForName="Parent1" op="lte"/>
      <dgm:constr type="w" for="ch" forName="composite" refType="w"/>
      <dgm:constr type="h" for="ch" forName="composite" refType="h"/>
      <dgm:constr type="h" for="ch" forName="spaceBetweenRectangles" refType="w" refFor="ch" refForName="composite" fact="-0.042"/>
      <dgm:constr type="sp" refType="h" refFor="ch" refForName="composite" op="equ" fact="0.1"/>
    </dgm:constrLst>
    <dgm:forEach name="nodesForEach" axis="ch" ptType="node">
      <dgm:layoutNode name="composite">
        <dgm:alg type="composite">
          <dgm:param type="ar" val="3.6"/>
        </dgm:alg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hoose name="Name3">
              <dgm:if name="Name4" axis="self" ptType="node" func="posOdd" op="equ" val="1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/>
                  <dgm:constr type="h" for="ch" forName="BalanceSpacing" refType="h" fact="0.1"/>
                  <dgm:constr type="l" for="ch" forName="BalanceSpacing1" refType="w" fact="0.69"/>
                  <dgm:constr type="t" for="ch" forName="BalanceSpacing1" refType="h" fact="0.2"/>
                  <dgm:constr type="w" for="ch" forName="BalanceSpacing1" refType="w" fact="0.31"/>
                  <dgm:constr type="h" for="ch" forName="BalanceSpacing1" refType="h" fact="0.6"/>
                </dgm:constrLst>
              </dgm:if>
              <dgm:else name="Name5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  <dgm:constr type="l" for="ch" forName="BalanceSpacing1" refType="w" fact="0"/>
                  <dgm:constr type="t" for="ch" forName="BalanceSpacing1" refType="h" fact="0.2"/>
                  <dgm:constr type="w" for="ch" forName="BalanceSpacing1" refType="w" fact="0.3"/>
                  <dgm:constr type="h" for="ch" forName="BalanceSpacing1" refType="h" fact="0.6"/>
                </dgm:constrLst>
              </dgm:else>
            </dgm:choose>
          </dgm:if>
          <dgm:else name="Name6">
            <dgm:choose name="Name7">
              <dgm:if name="Name8" axis="self" ptType="node" func="posOdd" op="equ" val="1">
                <dgm:constrLst>
                  <dgm:constr type="l" for="ch" forName="Accent1" refType="w" fact="0.571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571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3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"/>
                  <dgm:constr type="t" for="ch" forName="Childtext1" refType="h" fact="0.2"/>
                  <dgm:constr type="w" for="ch" forName="Childtext1" refType="w" fact="0.3"/>
                  <dgm:constr type="h" for="ch" forName="Childtext1" refType="h" fact="0.6"/>
                  <dgm:constr type="l" for="ch" forName="BalanceSpacing" refType="w" fact="0.82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if>
              <dgm:else name="Name9">
                <dgm:constrLst>
                  <dgm:constr type="l" for="ch" forName="Accent1" refType="w" fact="0.18"/>
                  <dgm:constr type="t" for="ch" forName="Accent1" refType="h" fact="0"/>
                  <dgm:constr type="h" for="ch" forName="Accent1" refType="h"/>
                  <dgm:constr type="w" for="ch" forName="Accent1" refType="h" fact="0.87"/>
                  <dgm:constr type="l" for="ch" forName="Accent1Text" refType="w" fact="0.18"/>
                  <dgm:constr type="t" for="ch" forName="Accent1Text" refType="h" fact="0"/>
                  <dgm:constr type="h" for="ch" forName="Accent1Text" refType="h"/>
                  <dgm:constr type="w" for="ch" forName="Accent1Text" refType="h" fact="0.87"/>
                  <dgm:constr type="l" for="ch" forName="Parent1" refType="w" fact="0.441"/>
                  <dgm:constr type="t" for="ch" forName="Parent1" refType="h" fact="0"/>
                  <dgm:constr type="h" for="ch" forName="Parent1" refType="h"/>
                  <dgm:constr type="w" for="ch" forName="Parent1" refType="h" fact="0.87"/>
                  <dgm:constr type="l" for="ch" forName="Childtext1" refType="w" fact="0.69"/>
                  <dgm:constr type="t" for="ch" forName="Childtext1" refType="h" fact="0.2"/>
                  <dgm:constr type="w" for="ch" forName="Childtext1" refType="w" fact="0.31"/>
                  <dgm:constr type="h" for="ch" forName="Childtext1" refType="h" fact="0.6"/>
                  <dgm:constr type="l" for="ch" forName="BalanceSpacing" refType="w" fact="0"/>
                  <dgm:constr type="t" for="ch" forName="BalanceSpacing" refType="h" fact="0"/>
                  <dgm:constr type="w" for="ch" forName="BalanceSpacing" refType="w" fact="0.18"/>
                  <dgm:constr type="h" for="ch" forName="BalanceSpacing" refType="h"/>
                </dgm:constrLst>
              </dgm:else>
            </dgm:choose>
          </dgm:else>
        </dgm:choose>
        <dgm:layoutNode name="Parent1" styleLbl="node1">
          <dgm:varLst>
            <dgm:chMax val="1"/>
            <dgm:chPref val="1"/>
            <dgm:bulletEnabled val="1"/>
          </dgm:varLst>
          <dgm:alg type="tx"/>
          <dgm:shape xmlns:r="http://schemas.openxmlformats.org/officeDocument/2006/relationships" rot="90" type="hexagon" r:blip="">
            <dgm:adjLst>
              <dgm:adj idx="1" val="0.25"/>
              <dgm:adj idx="2" val="1.1547"/>
            </dgm:adjLst>
          </dgm:shape>
          <dgm:presOf axis="self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Childtext1" styleLbl="revTx">
          <dgm:varLst>
            <dgm:chMax val="0"/>
            <dgm:chPref val="0"/>
            <dgm:bulletEnabled val="1"/>
          </dgm:varLst>
          <dgm:choose name="Name10">
            <dgm:if name="Name11" func="var" arg="dir" op="equ" val="norm">
              <dgm:choose name="Name12">
                <dgm:if name="Name13" axis="self" ptType="node" func="posOdd" op="equ" val="1">
                  <dgm:alg type="tx">
                    <dgm:param type="parTxLTRAlign" val="l"/>
                  </dgm:alg>
                </dgm:if>
                <dgm:else name="Name14">
                  <dgm:alg type="tx">
                    <dgm:param type="parTxLTRAlign" val="r"/>
                  </dgm:alg>
                </dgm:else>
              </dgm:choose>
            </dgm:if>
            <dgm:else name="Name15">
              <dgm:choose name="Name16">
                <dgm:if name="Name17" axis="self" ptType="node" func="posOdd" op="equ" val="1">
                  <dgm:alg type="tx">
                    <dgm:param type="parTxLTRAlign" val="r"/>
                  </dgm:alg>
                </dgm:if>
                <dgm:else name="Name18">
                  <dgm:alg type="tx">
                    <dgm:param type="parTxLTRAlign" val="l"/>
                  </dgm:alg>
                </dgm:else>
              </dgm:choose>
            </dgm:else>
          </dgm:choose>
          <dgm:shape xmlns:r="http://schemas.openxmlformats.org/officeDocument/2006/relationships" type="rect" r:blip="">
            <dgm:adjLst/>
          </dgm:shape>
          <dgm:presOf axis="des" ptType="node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  <dgm:layoutNode name="BalanceSpacing">
          <dgm:alg type="sp"/>
          <dgm:shape xmlns:r="http://schemas.openxmlformats.org/officeDocument/2006/relationships" r:blip="">
            <dgm:adjLst/>
          </dgm:shape>
        </dgm:layoutNode>
        <dgm:layoutNode name="BalanceSpacing1">
          <dgm:alg type="sp"/>
          <dgm:shape xmlns:r="http://schemas.openxmlformats.org/officeDocument/2006/relationships" r:blip="">
            <dgm:adjLst/>
          </dgm:shape>
        </dgm:layoutNode>
        <dgm:forEach name="Name19" axis="followSib" ptType="sibTrans" hideLastTrans="0" cnt="1">
          <dgm:layoutNode name="Accent1Text" styleLbl="node1">
            <dgm:alg type="tx"/>
            <dgm:shape xmlns:r="http://schemas.openxmlformats.org/officeDocument/2006/relationships" rot="90" type="hexagon" r:blip="">
              <dgm:adjLst>
                <dgm:adj idx="1" val="0.25"/>
                <dgm:adj idx="2" val="1.1547"/>
              </dgm:adjLst>
            </dgm:shape>
            <dgm:presOf axis="self" ptType="sibTrans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forEach>
      </dgm:layoutNode>
      <dgm:forEach name="Name2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5034BD-FE89-46A0-8EBC-A7220B1CA22D}" type="datetimeFigureOut">
              <a:rPr lang="fr-FR" smtClean="0"/>
              <a:t>13/09/2021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F2E6A-5EF2-405F-871B-D7D658C8290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5508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152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555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152397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fr-FR"/>
          </a:p>
          <a:p>
            <a:r>
              <a:rPr lang="fr-FR"/>
              <a:t>	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78071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4953000"/>
            <a:ext cx="9144000" cy="175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799"/>
            <a:ext cx="5486400" cy="566739"/>
          </a:xfrm>
        </p:spPr>
        <p:txBody>
          <a:bodyPr anchor="b"/>
          <a:lstStyle>
            <a:lvl1pPr algn="l">
              <a:defRPr sz="20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57400" y="457200"/>
            <a:ext cx="5486400" cy="3962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824538"/>
            <a:ext cx="5486400" cy="8048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29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1"/>
            <a:ext cx="9144000" cy="133894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7559675"/>
            <a:ext cx="28956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6553200" y="75596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‹N°›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914402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3619499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324598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914402" y="1660525"/>
            <a:ext cx="2514597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36194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3245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2"/>
            <a:ext cx="6553202" cy="52546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9340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4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</a:schemeClr>
            </a:gs>
            <a:gs pos="8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/>
              <a:t>9/13/2021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753" y="990600"/>
            <a:ext cx="7696200" cy="601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7582" y="228601"/>
            <a:ext cx="6553202" cy="525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1"/>
            <a:ext cx="1603116" cy="68513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1" t="82679" r="15204" b="2143"/>
          <a:stretch/>
        </p:blipFill>
        <p:spPr>
          <a:xfrm rot="16200000">
            <a:off x="-1743439" y="3296820"/>
            <a:ext cx="6939457" cy="23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8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6" r:id="rId2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>
              <a:lumMod val="1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comments" Target="../comments/commen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7" Type="http://schemas.openxmlformats.org/officeDocument/2006/relationships/image" Target="../media/image11.png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1981200" y="1676400"/>
            <a:ext cx="7772400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00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60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60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transactionnelle</a:t>
            </a:r>
            <a:endParaRPr lang="en-US" sz="480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3124201" y="3385989"/>
            <a:ext cx="5905500" cy="21178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err="1">
                <a:latin typeface="Impact" pitchFamily="34" charset="0"/>
              </a:rPr>
              <a:t>Taxonomie</a:t>
            </a:r>
            <a:r>
              <a:rPr lang="en-US" sz="4800" dirty="0">
                <a:latin typeface="Impact" pitchFamily="34" charset="0"/>
              </a:rPr>
              <a:t> des tests</a:t>
            </a:r>
          </a:p>
        </p:txBody>
      </p:sp>
      <p:pic>
        <p:nvPicPr>
          <p:cNvPr id="52" name="construction_worker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999342"/>
            <a:ext cx="3238500" cy="49348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4572000"/>
            <a:ext cx="24257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2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/>
              <a:t>Les tests </a:t>
            </a:r>
            <a:r>
              <a:rPr lang="en-US" sz="2900" err="1"/>
              <a:t>unitaires</a:t>
            </a:r>
            <a:r>
              <a:rPr lang="en-US" sz="2900"/>
              <a:t> </a:t>
            </a:r>
            <a:r>
              <a:rPr lang="en-US" sz="2900" err="1"/>
              <a:t>testent</a:t>
            </a:r>
            <a:r>
              <a:rPr lang="en-US" sz="2900"/>
              <a:t> 1 </a:t>
            </a:r>
            <a:r>
              <a:rPr lang="en-US" sz="2900" err="1"/>
              <a:t>seule</a:t>
            </a:r>
            <a:r>
              <a:rPr lang="en-US" sz="2900"/>
              <a:t> chose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915400" cy="50292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>
                <a:solidFill>
                  <a:schemeClr val="tx2">
                    <a:lumMod val="75000"/>
                  </a:schemeClr>
                </a:solidFill>
              </a:rPr>
              <a:t>Une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méthode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, un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objet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,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Faits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par les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programmeurs</a:t>
            </a:r>
            <a:endParaRPr lang="en-US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Idéalement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avant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le code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2">
                    <a:lumMod val="75000"/>
                  </a:schemeClr>
                </a:solidFill>
              </a:rPr>
              <a:t>Xtreme Programming (XP)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tx2">
                    <a:lumMod val="75000"/>
                  </a:schemeClr>
                </a:solidFill>
              </a:rPr>
              <a:t>Test Driven Development (TDD)</a:t>
            </a:r>
          </a:p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737" y="4038600"/>
            <a:ext cx="4055263" cy="30982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827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err="1"/>
              <a:t>Pourquoi</a:t>
            </a:r>
            <a:r>
              <a:rPr lang="en-US" sz="2900"/>
              <a:t> </a:t>
            </a:r>
            <a:r>
              <a:rPr lang="en-US" sz="2900" err="1"/>
              <a:t>écrire</a:t>
            </a:r>
            <a:r>
              <a:rPr lang="en-US" sz="2900"/>
              <a:t> les tests </a:t>
            </a:r>
            <a:r>
              <a:rPr lang="en-US" sz="2900" err="1"/>
              <a:t>avant</a:t>
            </a:r>
            <a:r>
              <a:rPr lang="en-US" sz="2900"/>
              <a:t> le code?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915400" cy="5029200"/>
          </a:xfrm>
        </p:spPr>
        <p:txBody>
          <a:bodyPr/>
          <a:lstStyle/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err="1">
                <a:solidFill>
                  <a:schemeClr val="tx2">
                    <a:lumMod val="75000"/>
                  </a:schemeClr>
                </a:solidFill>
              </a:rPr>
              <a:t>Éviter</a:t>
            </a:r>
            <a:r>
              <a:rPr lang="en-US" sz="2400">
                <a:solidFill>
                  <a:schemeClr val="tx2">
                    <a:lumMod val="75000"/>
                  </a:schemeClr>
                </a:solidFill>
              </a:rPr>
              <a:t> de modifier le code </a:t>
            </a:r>
            <a:r>
              <a:rPr lang="en-US" sz="2400" err="1">
                <a:solidFill>
                  <a:schemeClr val="tx2">
                    <a:lumMod val="75000"/>
                  </a:schemeClr>
                </a:solidFill>
              </a:rPr>
              <a:t>inutilement</a:t>
            </a:r>
            <a:r>
              <a:rPr lang="en-US" sz="2400">
                <a:solidFill>
                  <a:schemeClr val="tx2">
                    <a:lumMod val="75000"/>
                  </a:schemeClr>
                </a:solidFill>
              </a:rPr>
              <a:t> 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err="1">
                <a:solidFill>
                  <a:schemeClr val="tx2">
                    <a:lumMod val="75000"/>
                  </a:schemeClr>
                </a:solidFill>
              </a:rPr>
              <a:t>Éviter</a:t>
            </a:r>
            <a:r>
              <a:rPr lang="en-US" sz="2400">
                <a:solidFill>
                  <a:schemeClr val="tx2">
                    <a:lumMod val="75000"/>
                  </a:schemeClr>
                </a:solidFill>
              </a:rPr>
              <a:t> les tests qui </a:t>
            </a:r>
            <a:r>
              <a:rPr lang="en-US" sz="2400" err="1">
                <a:solidFill>
                  <a:schemeClr val="tx2">
                    <a:lumMod val="75000"/>
                  </a:schemeClr>
                </a:solidFill>
              </a:rPr>
              <a:t>échouent</a:t>
            </a:r>
            <a:r>
              <a:rPr lang="en-US" sz="2400">
                <a:solidFill>
                  <a:schemeClr val="tx2">
                    <a:lumMod val="75000"/>
                  </a:schemeClr>
                </a:solidFill>
              </a:rPr>
              <a:t> sans savoir </a:t>
            </a:r>
            <a:r>
              <a:rPr lang="en-US" sz="2400" err="1">
                <a:solidFill>
                  <a:schemeClr val="tx2">
                    <a:lumMod val="75000"/>
                  </a:schemeClr>
                </a:solidFill>
              </a:rPr>
              <a:t>pourquoi</a:t>
            </a:r>
            <a:endParaRPr lang="en-US" sz="2400">
              <a:solidFill>
                <a:schemeClr val="tx2">
                  <a:lumMod val="75000"/>
                </a:schemeClr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>
                <a:solidFill>
                  <a:schemeClr val="tx2">
                    <a:lumMod val="75000"/>
                  </a:schemeClr>
                </a:solidFill>
              </a:rPr>
              <a:t>Documentation </a:t>
            </a:r>
            <a:r>
              <a:rPr lang="en-US" sz="2400" err="1">
                <a:solidFill>
                  <a:schemeClr val="tx2">
                    <a:lumMod val="75000"/>
                  </a:schemeClr>
                </a:solidFill>
              </a:rPr>
              <a:t>en</a:t>
            </a:r>
            <a:r>
              <a:rPr lang="en-US" sz="240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400" err="1">
                <a:solidFill>
                  <a:schemeClr val="tx2">
                    <a:lumMod val="75000"/>
                  </a:schemeClr>
                </a:solidFill>
              </a:rPr>
              <a:t>vue</a:t>
            </a:r>
            <a:r>
              <a:rPr lang="en-US" sz="2400">
                <a:solidFill>
                  <a:schemeClr val="tx2">
                    <a:lumMod val="75000"/>
                  </a:schemeClr>
                </a:solidFill>
              </a:rPr>
              <a:t> de la maintenance </a:t>
            </a:r>
            <a:r>
              <a:rPr lang="en-US" sz="2400" err="1">
                <a:solidFill>
                  <a:schemeClr val="tx2">
                    <a:lumMod val="75000"/>
                  </a:schemeClr>
                </a:solidFill>
              </a:rPr>
              <a:t>facilité</a:t>
            </a:r>
            <a:endParaRPr lang="en-US" sz="2400">
              <a:solidFill>
                <a:schemeClr val="tx2">
                  <a:lumMod val="75000"/>
                </a:schemeClr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400" err="1">
                <a:solidFill>
                  <a:schemeClr val="tx2">
                    <a:lumMod val="75000"/>
                  </a:schemeClr>
                </a:solidFill>
              </a:rPr>
              <a:t>Éviter</a:t>
            </a:r>
            <a:r>
              <a:rPr lang="en-US" sz="2400">
                <a:solidFill>
                  <a:schemeClr val="tx2">
                    <a:lumMod val="75000"/>
                  </a:schemeClr>
                </a:solidFill>
              </a:rPr>
              <a:t> d’être influencer par le code </a:t>
            </a:r>
          </a:p>
          <a:p>
            <a:endParaRPr lang="en-US"/>
          </a:p>
        </p:txBody>
      </p:sp>
      <p:pic>
        <p:nvPicPr>
          <p:cNvPr id="8" name="crane buildings">
            <a:extLst>
              <a:ext uri="{FF2B5EF4-FFF2-40B4-BE49-F238E27FC236}">
                <a16:creationId xmlns:a16="http://schemas.microsoft.com/office/drawing/2014/main" id="{30153F73-A271-4432-B4A2-C474CB338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0" y="2778974"/>
            <a:ext cx="3288305" cy="3507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724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err="1">
                <a:solidFill>
                  <a:schemeClr val="accent1"/>
                </a:solidFill>
              </a:rPr>
              <a:t>Étapes</a:t>
            </a:r>
            <a:r>
              <a:rPr lang="en-US">
                <a:solidFill>
                  <a:schemeClr val="accent1"/>
                </a:solidFill>
              </a:rPr>
              <a:t> du TDD:</a:t>
            </a:r>
          </a:p>
        </p:txBody>
      </p:sp>
      <p:graphicFrame>
        <p:nvGraphicFramePr>
          <p:cNvPr id="3" name="Diagramme 2">
            <a:extLst>
              <a:ext uri="{FF2B5EF4-FFF2-40B4-BE49-F238E27FC236}">
                <a16:creationId xmlns:a16="http://schemas.microsoft.com/office/drawing/2014/main" id="{3EE8F6AF-916E-4392-8108-78B247D1F1B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24377280"/>
              </p:ext>
            </p:extLst>
          </p:nvPr>
        </p:nvGraphicFramePr>
        <p:xfrm>
          <a:off x="762000" y="990600"/>
          <a:ext cx="7772400" cy="5003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ZoneTexte 3">
            <a:extLst>
              <a:ext uri="{FF2B5EF4-FFF2-40B4-BE49-F238E27FC236}">
                <a16:creationId xmlns:a16="http://schemas.microsoft.com/office/drawing/2014/main" id="{B990F16F-4B10-4F8B-AC80-598562D9869B}"/>
              </a:ext>
            </a:extLst>
          </p:cNvPr>
          <p:cNvSpPr txBox="1"/>
          <p:nvPr/>
        </p:nvSpPr>
        <p:spPr>
          <a:xfrm>
            <a:off x="6553200" y="2286000"/>
            <a:ext cx="217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rgbClr val="FF0000"/>
                </a:solidFill>
              </a:rPr>
              <a:t>Écrire un test unitaire qui échoue</a:t>
            </a:r>
            <a:endParaRPr lang="en-CA">
              <a:solidFill>
                <a:srgbClr val="FF0000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090F2E2-89A7-4512-8999-8866D421606E}"/>
              </a:ext>
            </a:extLst>
          </p:cNvPr>
          <p:cNvSpPr txBox="1"/>
          <p:nvPr/>
        </p:nvSpPr>
        <p:spPr>
          <a:xfrm>
            <a:off x="3657600" y="5602068"/>
            <a:ext cx="217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>
                <a:solidFill>
                  <a:srgbClr val="92D050"/>
                </a:solidFill>
              </a:rPr>
              <a:t>Écrire le code qui réussit le test</a:t>
            </a:r>
            <a:endParaRPr lang="en-CA">
              <a:solidFill>
                <a:srgbClr val="92D050"/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69C3DA91-DF80-4A16-BDC7-B305E2D2CFE0}"/>
              </a:ext>
            </a:extLst>
          </p:cNvPr>
          <p:cNvSpPr txBox="1"/>
          <p:nvPr/>
        </p:nvSpPr>
        <p:spPr>
          <a:xfrm>
            <a:off x="1066800" y="2403038"/>
            <a:ext cx="21793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>
                <a:solidFill>
                  <a:schemeClr val="accent1">
                    <a:lumMod val="60000"/>
                    <a:lumOff val="40000"/>
                  </a:schemeClr>
                </a:solidFill>
              </a:rPr>
              <a:t>Nettoyer et améliorer le code</a:t>
            </a:r>
            <a:endParaRPr lang="en-CA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43098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err="1"/>
              <a:t>Meilleures</a:t>
            </a:r>
            <a:r>
              <a:rPr lang="en-US"/>
              <a:t> </a:t>
            </a:r>
            <a:r>
              <a:rPr lang="en-US" err="1"/>
              <a:t>pratiques</a:t>
            </a:r>
            <a:endParaRPr 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6200" y="1219200"/>
            <a:ext cx="6629400" cy="487680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err="1">
                <a:solidFill>
                  <a:schemeClr val="accent3">
                    <a:lumMod val="75000"/>
                  </a:schemeClr>
                </a:solidFill>
              </a:rPr>
              <a:t>Rapide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: multiplication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expodentiel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des tests,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ils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doivent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être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rapides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à executer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err="1">
                <a:solidFill>
                  <a:schemeClr val="accent3">
                    <a:lumMod val="75000"/>
                  </a:schemeClr>
                </a:solidFill>
              </a:rPr>
              <a:t>Isolé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: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chaque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test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est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autonome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et ne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doit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pas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dépendre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d’un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facteur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extérieur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(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exemple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: Base de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données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).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Idéalement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, dans un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projet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séparé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err="1">
                <a:solidFill>
                  <a:schemeClr val="accent3">
                    <a:lumMod val="75000"/>
                  </a:schemeClr>
                </a:solidFill>
              </a:rPr>
              <a:t>Vérification</a:t>
            </a:r>
            <a:r>
              <a:rPr lang="en-US" sz="2000" b="1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sz="2000" b="1" err="1">
                <a:solidFill>
                  <a:schemeClr val="accent3">
                    <a:lumMod val="75000"/>
                  </a:schemeClr>
                </a:solidFill>
              </a:rPr>
              <a:t>automatique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: execution sans intervention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humaine</a:t>
            </a:r>
            <a:endParaRPr lang="en-US" sz="2000">
              <a:solidFill>
                <a:schemeClr val="accent3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b="1" err="1">
                <a:solidFill>
                  <a:schemeClr val="accent3">
                    <a:lumMod val="75000"/>
                  </a:schemeClr>
                </a:solidFill>
              </a:rPr>
              <a:t>Opportun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: Le test ne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doit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pas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être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plus long à </a:t>
            </a:r>
            <a:r>
              <a:rPr lang="en-US" sz="2000" err="1">
                <a:solidFill>
                  <a:schemeClr val="accent3">
                    <a:lumMod val="75000"/>
                  </a:schemeClr>
                </a:solidFill>
              </a:rPr>
              <a:t>écrire</a:t>
            </a:r>
            <a:r>
              <a:rPr lang="en-US" sz="2000">
                <a:solidFill>
                  <a:schemeClr val="accent3">
                    <a:lumMod val="75000"/>
                  </a:schemeClr>
                </a:solidFill>
              </a:rPr>
              <a:t> que le code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>
              <a:solidFill>
                <a:schemeClr val="accent3">
                  <a:lumMod val="75000"/>
                </a:schemeClr>
              </a:solidFill>
            </a:endParaRPr>
          </a:p>
          <a:p>
            <a:pPr algn="l"/>
            <a:endParaRPr lang="en-US" sz="2000">
              <a:solidFill>
                <a:schemeClr val="accent3">
                  <a:lumMod val="75000"/>
                </a:schemeClr>
              </a:solidFill>
            </a:endParaRPr>
          </a:p>
          <a:p>
            <a:endParaRPr lang="en-US" sz="200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29" name="construction_worker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6600" y="2590800"/>
            <a:ext cx="2017561" cy="4181475"/>
          </a:xfrm>
          <a:prstGeom prst="rect">
            <a:avLst/>
          </a:prstGeom>
        </p:spPr>
      </p:pic>
      <p:sp>
        <p:nvSpPr>
          <p:cNvPr id="30" name="Rounded Rectangular Callout 29"/>
          <p:cNvSpPr/>
          <p:nvPr/>
        </p:nvSpPr>
        <p:spPr>
          <a:xfrm>
            <a:off x="6400800" y="1600200"/>
            <a:ext cx="1457325" cy="990600"/>
          </a:xfrm>
          <a:prstGeom prst="wedgeRoundRectCallout">
            <a:avLst>
              <a:gd name="adj1" fmla="val 51125"/>
              <a:gd name="adj2" fmla="val 72551"/>
              <a:gd name="adj3" fmla="val 16667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1600" b="1">
                <a:solidFill>
                  <a:schemeClr val="accent4"/>
                </a:solidFill>
              </a:rPr>
              <a:t>Oh! À </a:t>
            </a:r>
            <a:r>
              <a:rPr lang="en-US" sz="1600" b="1" err="1">
                <a:solidFill>
                  <a:schemeClr val="accent4"/>
                </a:solidFill>
              </a:rPr>
              <a:t>retenir</a:t>
            </a:r>
            <a:r>
              <a:rPr lang="en-US" sz="1600" b="1">
                <a:solidFill>
                  <a:schemeClr val="accent4"/>
                </a:solidFill>
              </a:rPr>
              <a:t>!</a:t>
            </a:r>
          </a:p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24528937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ig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60" y="631032"/>
            <a:ext cx="7851531" cy="6379368"/>
          </a:xfrm>
          <a:prstGeom prst="rect">
            <a:avLst/>
          </a:prstGeom>
        </p:spPr>
      </p:pic>
      <p:sp>
        <p:nvSpPr>
          <p:cNvPr id="25" name="Subtitle 8"/>
          <p:cNvSpPr>
            <a:spLocks noGrp="1"/>
          </p:cNvSpPr>
          <p:nvPr>
            <p:ph type="subTitle" idx="1"/>
          </p:nvPr>
        </p:nvSpPr>
        <p:spPr>
          <a:xfrm>
            <a:off x="3581400" y="1371601"/>
            <a:ext cx="3276600" cy="2819400"/>
          </a:xfrm>
        </p:spPr>
        <p:txBody>
          <a:bodyPr>
            <a:normAutofit/>
          </a:bodyPr>
          <a:lstStyle/>
          <a:p>
            <a:pPr algn="ctr"/>
            <a:r>
              <a:rPr lang="en-US" sz="4000" b="1" err="1">
                <a:solidFill>
                  <a:schemeClr val="accent2"/>
                </a:solidFill>
              </a:rPr>
              <a:t>Taxonomie</a:t>
            </a:r>
            <a:r>
              <a:rPr lang="en-US" sz="4000" b="1">
                <a:solidFill>
                  <a:schemeClr val="accent2"/>
                </a:solidFill>
              </a:rPr>
              <a:t> des tests</a:t>
            </a:r>
          </a:p>
          <a:p>
            <a:pPr algn="ctr"/>
            <a:r>
              <a:rPr lang="en-US" sz="2800" b="1">
                <a:solidFill>
                  <a:schemeClr val="tx1"/>
                </a:solidFill>
              </a:rPr>
              <a:t>Assurance </a:t>
            </a:r>
            <a:r>
              <a:rPr lang="en-US" sz="2800" b="1" err="1">
                <a:solidFill>
                  <a:schemeClr val="tx1"/>
                </a:solidFill>
              </a:rPr>
              <a:t>qualité</a:t>
            </a:r>
            <a:endParaRPr lang="en-US" sz="2800" b="1">
              <a:solidFill>
                <a:schemeClr val="tx1"/>
              </a:solidFill>
            </a:endParaRPr>
          </a:p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28" name="Title 22"/>
          <p:cNvSpPr>
            <a:spLocks noGrp="1"/>
          </p:cNvSpPr>
          <p:nvPr>
            <p:ph type="ctrTitle"/>
          </p:nvPr>
        </p:nvSpPr>
        <p:spPr>
          <a:xfrm>
            <a:off x="381000" y="0"/>
            <a:ext cx="8305800" cy="533400"/>
          </a:xfrm>
        </p:spPr>
        <p:txBody>
          <a:bodyPr>
            <a:noAutofit/>
          </a:bodyPr>
          <a:lstStyle/>
          <a:p>
            <a:pPr algn="ctr"/>
            <a:r>
              <a:rPr lang="en-US">
                <a:solidFill>
                  <a:schemeClr val="accent2"/>
                </a:solidFill>
              </a:rPr>
              <a:t>Tester </a:t>
            </a:r>
            <a:r>
              <a:rPr lang="en-US" err="1">
                <a:solidFill>
                  <a:schemeClr val="accent2"/>
                </a:solidFill>
              </a:rPr>
              <a:t>une</a:t>
            </a:r>
            <a:r>
              <a:rPr lang="en-US">
                <a:solidFill>
                  <a:schemeClr val="accent2"/>
                </a:solidFill>
              </a:rPr>
              <a:t> 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267198"/>
            <a:ext cx="3931369" cy="29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55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err="1"/>
              <a:t>Catégories</a:t>
            </a:r>
            <a:r>
              <a:rPr lang="en-US"/>
              <a:t> de tests</a:t>
            </a:r>
          </a:p>
        </p:txBody>
      </p:sp>
      <p:pic>
        <p:nvPicPr>
          <p:cNvPr id="3" name="Picture 15">
            <a:extLst>
              <a:ext uri="{FF2B5EF4-FFF2-40B4-BE49-F238E27FC236}">
                <a16:creationId xmlns:a16="http://schemas.microsoft.com/office/drawing/2014/main" id="{61BCDDD2-D118-4588-BFC4-12882DD4BB7C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3247" y="-154608"/>
            <a:ext cx="2750489" cy="1381832"/>
          </a:xfrm>
          <a:prstGeom prst="rect">
            <a:avLst/>
          </a:prstGeom>
        </p:spPr>
      </p:pic>
      <p:graphicFrame>
        <p:nvGraphicFramePr>
          <p:cNvPr id="2" name="Diagramme 1">
            <a:extLst>
              <a:ext uri="{FF2B5EF4-FFF2-40B4-BE49-F238E27FC236}">
                <a16:creationId xmlns:a16="http://schemas.microsoft.com/office/drawing/2014/main" id="{6024C3A3-C7A3-4FC8-88F1-2AC86E80884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74273900"/>
              </p:ext>
            </p:extLst>
          </p:nvPr>
        </p:nvGraphicFramePr>
        <p:xfrm>
          <a:off x="457200" y="2667000"/>
          <a:ext cx="8077200" cy="40132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ZoneTexte 4">
            <a:extLst>
              <a:ext uri="{FF2B5EF4-FFF2-40B4-BE49-F238E27FC236}">
                <a16:creationId xmlns:a16="http://schemas.microsoft.com/office/drawing/2014/main" id="{8346D1AF-E62A-412A-AC60-5F56955FF137}"/>
              </a:ext>
            </a:extLst>
          </p:cNvPr>
          <p:cNvSpPr txBox="1"/>
          <p:nvPr/>
        </p:nvSpPr>
        <p:spPr>
          <a:xfrm>
            <a:off x="1295400" y="1345101"/>
            <a:ext cx="5593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800">
                <a:solidFill>
                  <a:schemeClr val="accent3"/>
                </a:solidFill>
              </a:rPr>
              <a:t>Objet du test </a:t>
            </a:r>
            <a:r>
              <a:rPr lang="fr-CA" sz="2800" b="1">
                <a:solidFill>
                  <a:schemeClr val="tx2"/>
                </a:solidFill>
              </a:rPr>
              <a:t>=</a:t>
            </a:r>
            <a:r>
              <a:rPr lang="en-CA" sz="2800" b="1">
                <a:solidFill>
                  <a:schemeClr val="tx2"/>
                </a:solidFill>
              </a:rPr>
              <a:t>&gt;</a:t>
            </a:r>
            <a:r>
              <a:rPr lang="fr-CA" sz="2800">
                <a:solidFill>
                  <a:schemeClr val="accent3"/>
                </a:solidFill>
              </a:rPr>
              <a:t> Moment du test</a:t>
            </a:r>
            <a:endParaRPr lang="en-CA" sz="280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87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2E17110-8A17-4E97-834D-D84BDEAAC24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dgm id="{72E17110-8A17-4E97-834D-D84BDEAAC24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DC82076-5DC5-4F93-BCDB-B86DF6C4042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">
                                            <p:graphicEl>
                                              <a:dgm id="{8DC82076-5DC5-4F93-BCDB-B86DF6C4042F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CC9A315-8903-49E4-964B-6DBB44ED1E0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">
                                            <p:graphicEl>
                                              <a:dgm id="{8CC9A315-8903-49E4-964B-6DBB44ED1E0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60E1305-9292-4389-B772-24B062AB6F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>
                                            <p:graphicEl>
                                              <a:dgm id="{D60E1305-9292-4389-B772-24B062AB6FF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7A6A33D6-3C8E-4314-8625-304D4C42670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">
                                            <p:graphicEl>
                                              <a:dgm id="{7A6A33D6-3C8E-4314-8625-304D4C42670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81E041D8-FE72-4146-BE04-A298A98CF33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">
                                            <p:graphicEl>
                                              <a:dgm id="{81E041D8-FE72-4146-BE04-A298A98CF33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D4B79907-6F93-4C58-B954-AF3795571B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">
                                            <p:graphicEl>
                                              <a:dgm id="{D4B79907-6F93-4C58-B954-AF3795571B2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F35B33AE-B244-45FA-BC1E-7E6B3EEA4EF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2">
                                            <p:graphicEl>
                                              <a:dgm id="{F35B33AE-B244-45FA-BC1E-7E6B3EEA4EF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1A1AC1D9-C714-418B-9D44-BFD325D1921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">
                                            <p:graphicEl>
                                              <a:dgm id="{1A1AC1D9-C714-418B-9D44-BFD325D1921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22301B72-2899-449A-A415-CD19D0BABFA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">
                                            <p:graphicEl>
                                              <a:dgm id="{22301B72-2899-449A-A415-CD19D0BABFA5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6A8F5454-D592-4349-B282-6B4AA3D4F44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2">
                                            <p:graphicEl>
                                              <a:dgm id="{6A8F5454-D592-4349-B282-6B4AA3D4F44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dgm id="{AA06303C-A6B4-408E-B662-D2413F8AB0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">
                                            <p:graphicEl>
                                              <a:dgm id="{AA06303C-A6B4-408E-B662-D2413F8AB0E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Dgm bld="one"/>
        </p:bldSub>
      </p:bldGraphic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err="1"/>
              <a:t>Boîtes</a:t>
            </a:r>
            <a:r>
              <a:rPr lang="en-US" sz="2900"/>
              <a:t>…?</a:t>
            </a:r>
          </a:p>
        </p:txBody>
      </p:sp>
      <p:graphicFrame>
        <p:nvGraphicFramePr>
          <p:cNvPr id="9" name="Diagramme 8">
            <a:extLst>
              <a:ext uri="{FF2B5EF4-FFF2-40B4-BE49-F238E27FC236}">
                <a16:creationId xmlns:a16="http://schemas.microsoft.com/office/drawing/2014/main" id="{25A2DD8E-94DB-48A5-9676-2F869F79B9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5058144"/>
              </p:ext>
            </p:extLst>
          </p:nvPr>
        </p:nvGraphicFramePr>
        <p:xfrm>
          <a:off x="1524000" y="1397000"/>
          <a:ext cx="6096000" cy="4470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579930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me 1">
            <a:extLst>
              <a:ext uri="{FF2B5EF4-FFF2-40B4-BE49-F238E27FC236}">
                <a16:creationId xmlns:a16="http://schemas.microsoft.com/office/drawing/2014/main" id="{2FD220B8-CAC7-4600-8B4B-497CA68CFF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4497456"/>
              </p:ext>
            </p:extLst>
          </p:nvPr>
        </p:nvGraphicFramePr>
        <p:xfrm>
          <a:off x="228600" y="533400"/>
          <a:ext cx="7620000" cy="5638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3" name="Picture 15">
            <a:extLst>
              <a:ext uri="{FF2B5EF4-FFF2-40B4-BE49-F238E27FC236}">
                <a16:creationId xmlns:a16="http://schemas.microsoft.com/office/drawing/2014/main" id="{4CD03A5E-AB06-4A31-99B8-79309E5745B0}"/>
              </a:ext>
            </a:extLst>
          </p:cNvPr>
          <p:cNvPicPr>
            <a:picLocks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437187">
            <a:off x="6248722" y="2607244"/>
            <a:ext cx="2750489" cy="1381832"/>
          </a:xfrm>
          <a:prstGeom prst="rect">
            <a:avLst/>
          </a:prstGeom>
        </p:spPr>
      </p:pic>
      <p:sp>
        <p:nvSpPr>
          <p:cNvPr id="4" name="Title 22">
            <a:extLst>
              <a:ext uri="{FF2B5EF4-FFF2-40B4-BE49-F238E27FC236}">
                <a16:creationId xmlns:a16="http://schemas.microsoft.com/office/drawing/2014/main" id="{C9D6571C-CC25-4301-A5C8-4D5D86EE4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800" y="0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err="1">
                <a:solidFill>
                  <a:schemeClr val="accent2"/>
                </a:solidFill>
              </a:rPr>
              <a:t>Compétences</a:t>
            </a:r>
            <a:r>
              <a:rPr lang="en-US">
                <a:solidFill>
                  <a:schemeClr val="accent2"/>
                </a:solidFill>
              </a:rPr>
              <a:t> à </a:t>
            </a:r>
            <a:r>
              <a:rPr lang="en-US" err="1">
                <a:solidFill>
                  <a:schemeClr val="accent2"/>
                </a:solidFill>
              </a:rPr>
              <a:t>développer</a:t>
            </a:r>
            <a:r>
              <a:rPr lang="en-US">
                <a:solidFill>
                  <a:schemeClr val="accent2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5862914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err="1">
                <a:solidFill>
                  <a:schemeClr val="accent1"/>
                </a:solidFill>
              </a:rPr>
              <a:t>Exemple</a:t>
            </a:r>
            <a:r>
              <a:rPr lang="en-US">
                <a:solidFill>
                  <a:schemeClr val="accent1"/>
                </a:solidFill>
              </a:rPr>
              <a:t>:</a:t>
            </a:r>
          </a:p>
        </p:txBody>
      </p:sp>
      <p:sp>
        <p:nvSpPr>
          <p:cNvPr id="24" name="Subtitle 23"/>
          <p:cNvSpPr>
            <a:spLocks noGrp="1"/>
          </p:cNvSpPr>
          <p:nvPr>
            <p:ph type="subTitle" idx="1"/>
          </p:nvPr>
        </p:nvSpPr>
        <p:spPr>
          <a:xfrm>
            <a:off x="152400" y="1066800"/>
            <a:ext cx="8839200" cy="5105400"/>
          </a:xfrm>
        </p:spPr>
        <p:txBody>
          <a:bodyPr/>
          <a:lstStyle/>
          <a:p>
            <a:pPr algn="l"/>
            <a:r>
              <a:rPr lang="en-US">
                <a:solidFill>
                  <a:schemeClr val="bg1">
                    <a:lumMod val="95000"/>
                  </a:schemeClr>
                </a:solidFill>
              </a:rPr>
              <a:t>Changer le status du </a:t>
            </a:r>
            <a:r>
              <a:rPr lang="en-US" err="1">
                <a:solidFill>
                  <a:schemeClr val="bg1">
                    <a:lumMod val="95000"/>
                  </a:schemeClr>
                </a:solidFill>
              </a:rPr>
              <a:t>permis</a:t>
            </a:r>
            <a:r>
              <a:rPr lang="en-US">
                <a:solidFill>
                  <a:schemeClr val="bg1">
                    <a:lumMod val="95000"/>
                  </a:schemeClr>
                </a:solidFill>
              </a:rPr>
              <a:t> de </a:t>
            </a:r>
            <a:r>
              <a:rPr lang="en-US" err="1">
                <a:solidFill>
                  <a:schemeClr val="bg1">
                    <a:lumMod val="95000"/>
                  </a:schemeClr>
                </a:solidFill>
              </a:rPr>
              <a:t>conduire</a:t>
            </a:r>
            <a:endParaRPr lang="en-US">
              <a:solidFill>
                <a:schemeClr val="bg1">
                  <a:lumMod val="95000"/>
                </a:schemeClr>
              </a:solidFill>
            </a:endParaRPr>
          </a:p>
          <a:p>
            <a:pPr algn="l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135" y="3581400"/>
            <a:ext cx="2125265" cy="3400425"/>
          </a:xfrm>
          <a:prstGeom prst="rect">
            <a:avLst/>
          </a:prstGeom>
        </p:spPr>
      </p:pic>
      <p:graphicFrame>
        <p:nvGraphicFramePr>
          <p:cNvPr id="2" name="Diagramme 1">
            <a:extLst>
              <a:ext uri="{FF2B5EF4-FFF2-40B4-BE49-F238E27FC236}">
                <a16:creationId xmlns:a16="http://schemas.microsoft.com/office/drawing/2014/main" id="{1327DCFF-E8DC-447E-B010-D892A6F0B2D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54106415"/>
              </p:ext>
            </p:extLst>
          </p:nvPr>
        </p:nvGraphicFramePr>
        <p:xfrm>
          <a:off x="457200" y="623237"/>
          <a:ext cx="6918646" cy="44209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6388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/>
              <a:t>La couverture de test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915400" cy="5029200"/>
          </a:xfrm>
        </p:spPr>
        <p:txBody>
          <a:bodyPr/>
          <a:lstStyle/>
          <a:p>
            <a:pPr algn="l"/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Mesure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pour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évaluer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le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taux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de code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testé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.</a:t>
            </a:r>
          </a:p>
          <a:p>
            <a:pPr algn="l"/>
            <a:endParaRPr lang="en-US">
              <a:solidFill>
                <a:schemeClr val="tx2">
                  <a:lumMod val="75000"/>
                </a:schemeClr>
              </a:solidFill>
            </a:endParaRPr>
          </a:p>
          <a:p>
            <a:pPr algn="l"/>
            <a:r>
              <a:rPr lang="en-US">
                <a:solidFill>
                  <a:schemeClr val="tx2">
                    <a:lumMod val="75000"/>
                  </a:schemeClr>
                </a:solidFill>
              </a:rPr>
              <a:t>Plus de tests =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Moins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de bug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utilisateur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(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En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théorie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…)</a:t>
            </a:r>
          </a:p>
          <a:p>
            <a:pPr algn="l"/>
            <a:endParaRPr lang="en-US">
              <a:solidFill>
                <a:schemeClr val="tx2">
                  <a:lumMod val="75000"/>
                </a:schemeClr>
              </a:solidFill>
            </a:endParaRPr>
          </a:p>
          <a:p>
            <a:pPr algn="l"/>
            <a:r>
              <a:rPr lang="en-US">
                <a:solidFill>
                  <a:schemeClr val="tx2">
                    <a:lumMod val="75000"/>
                  </a:schemeClr>
                </a:solidFill>
              </a:rPr>
              <a:t>	Est-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qu’on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doit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tout tester?</a:t>
            </a:r>
          </a:p>
          <a:p>
            <a:pPr algn="l"/>
            <a:r>
              <a:rPr lang="en-US">
                <a:solidFill>
                  <a:schemeClr val="tx2">
                    <a:lumMod val="75000"/>
                  </a:schemeClr>
                </a:solidFill>
              </a:rPr>
              <a:t>	Quest-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ce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err="1">
                <a:solidFill>
                  <a:schemeClr val="tx2">
                    <a:lumMod val="75000"/>
                  </a:schemeClr>
                </a:solidFill>
              </a:rPr>
              <a:t>qu’on</a:t>
            </a:r>
            <a:r>
              <a:rPr lang="en-US">
                <a:solidFill>
                  <a:schemeClr val="tx2">
                    <a:lumMod val="75000"/>
                  </a:schemeClr>
                </a:solidFill>
              </a:rPr>
              <a:t> teste?</a:t>
            </a:r>
          </a:p>
          <a:p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737" y="4038600"/>
            <a:ext cx="4055263" cy="30982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3134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err="1">
                <a:solidFill>
                  <a:schemeClr val="accent1"/>
                </a:solidFill>
              </a:rPr>
              <a:t>Scénarios</a:t>
            </a:r>
            <a:r>
              <a:rPr lang="en-US">
                <a:solidFill>
                  <a:schemeClr val="accent1"/>
                </a:solidFill>
              </a:rPr>
              <a:t> de tests: </a:t>
            </a:r>
            <a:r>
              <a:rPr lang="en-US" err="1">
                <a:solidFill>
                  <a:schemeClr val="accent1"/>
                </a:solidFill>
              </a:rPr>
              <a:t>toutes</a:t>
            </a:r>
            <a:r>
              <a:rPr lang="en-US">
                <a:solidFill>
                  <a:schemeClr val="accent1"/>
                </a:solidFill>
              </a:rPr>
              <a:t> les </a:t>
            </a:r>
            <a:r>
              <a:rPr lang="en-US" err="1">
                <a:solidFill>
                  <a:schemeClr val="accent1"/>
                </a:solidFill>
              </a:rPr>
              <a:t>possibilités</a:t>
            </a:r>
            <a:endParaRPr lang="en-US">
              <a:solidFill>
                <a:schemeClr val="accent1"/>
              </a:solidFill>
            </a:endParaRPr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3EA41E7A-5096-41E3-8F25-DFE75522C7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37115275"/>
              </p:ext>
            </p:extLst>
          </p:nvPr>
        </p:nvGraphicFramePr>
        <p:xfrm>
          <a:off x="990600" y="1676400"/>
          <a:ext cx="6781800" cy="3708400"/>
        </p:xfrm>
        <a:graphic>
          <a:graphicData uri="http://schemas.openxmlformats.org/drawingml/2006/table">
            <a:tbl>
              <a:tblPr firstRow="1" firstCol="1">
                <a:tableStyleId>{85BE263C-DBD7-4A20-BB59-AAB30ACAA65A}</a:tableStyleId>
              </a:tblPr>
              <a:tblGrid>
                <a:gridCol w="1695450">
                  <a:extLst>
                    <a:ext uri="{9D8B030D-6E8A-4147-A177-3AD203B41FA5}">
                      <a16:colId xmlns:a16="http://schemas.microsoft.com/office/drawing/2014/main" val="2880475553"/>
                    </a:ext>
                  </a:extLst>
                </a:gridCol>
                <a:gridCol w="1695450">
                  <a:extLst>
                    <a:ext uri="{9D8B030D-6E8A-4147-A177-3AD203B41FA5}">
                      <a16:colId xmlns:a16="http://schemas.microsoft.com/office/drawing/2014/main" val="3931259687"/>
                    </a:ext>
                  </a:extLst>
                </a:gridCol>
                <a:gridCol w="1695450">
                  <a:extLst>
                    <a:ext uri="{9D8B030D-6E8A-4147-A177-3AD203B41FA5}">
                      <a16:colId xmlns:a16="http://schemas.microsoft.com/office/drawing/2014/main" val="1591836394"/>
                    </a:ext>
                  </a:extLst>
                </a:gridCol>
                <a:gridCol w="1695450">
                  <a:extLst>
                    <a:ext uri="{9D8B030D-6E8A-4147-A177-3AD203B41FA5}">
                      <a16:colId xmlns:a16="http://schemas.microsoft.com/office/drawing/2014/main" val="4260932563"/>
                    </a:ext>
                  </a:extLst>
                </a:gridCol>
              </a:tblGrid>
              <a:tr h="927100"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/>
                        <a:t>Apprenti</a:t>
                      </a:r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/>
                        <a:t>Probatoire</a:t>
                      </a:r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/>
                        <a:t>Régulier</a:t>
                      </a:r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0969880"/>
                  </a:ext>
                </a:extLst>
              </a:tr>
              <a:tr h="927100">
                <a:tc>
                  <a:txBody>
                    <a:bodyPr/>
                    <a:lstStyle/>
                    <a:p>
                      <a:pPr algn="ctr"/>
                      <a:r>
                        <a:rPr lang="fr-CA"/>
                        <a:t>Apprenti</a:t>
                      </a:r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057734"/>
                  </a:ext>
                </a:extLst>
              </a:tr>
              <a:tr h="927100">
                <a:tc>
                  <a:txBody>
                    <a:bodyPr/>
                    <a:lstStyle/>
                    <a:p>
                      <a:pPr algn="ctr"/>
                      <a:r>
                        <a:rPr lang="fr-CA"/>
                        <a:t>Probatoire</a:t>
                      </a:r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3837279"/>
                  </a:ext>
                </a:extLst>
              </a:tr>
              <a:tr h="927100">
                <a:tc>
                  <a:txBody>
                    <a:bodyPr/>
                    <a:lstStyle/>
                    <a:p>
                      <a:pPr algn="ctr"/>
                      <a:r>
                        <a:rPr lang="fr-CA"/>
                        <a:t>Régulier</a:t>
                      </a:r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3688111"/>
                  </a:ext>
                </a:extLst>
              </a:tr>
            </a:tbl>
          </a:graphicData>
        </a:graphic>
      </p:graphicFrame>
      <p:pic>
        <p:nvPicPr>
          <p:cNvPr id="7" name="Image 6" descr="Une image contenant dessin&#10;&#10;Description générée automatiquement">
            <a:extLst>
              <a:ext uri="{FF2B5EF4-FFF2-40B4-BE49-F238E27FC236}">
                <a16:creationId xmlns:a16="http://schemas.microsoft.com/office/drawing/2014/main" id="{17917C8A-A28B-4691-A20A-DF86A73635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0" y="2683458"/>
            <a:ext cx="819150" cy="821742"/>
          </a:xfrm>
          <a:prstGeom prst="rect">
            <a:avLst/>
          </a:prstGeom>
        </p:spPr>
      </p:pic>
      <p:pic>
        <p:nvPicPr>
          <p:cNvPr id="10" name="Image 9" descr="Une image contenant dessin&#10;&#10;Description générée automatiquement">
            <a:extLst>
              <a:ext uri="{FF2B5EF4-FFF2-40B4-BE49-F238E27FC236}">
                <a16:creationId xmlns:a16="http://schemas.microsoft.com/office/drawing/2014/main" id="{B95A857E-B3A0-4D52-88FD-A062245B2AF9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3545038"/>
            <a:ext cx="819150" cy="821742"/>
          </a:xfrm>
          <a:prstGeom prst="rect">
            <a:avLst/>
          </a:prstGeom>
        </p:spPr>
      </p:pic>
      <p:pic>
        <p:nvPicPr>
          <p:cNvPr id="11" name="Image 10" descr="Une image contenant dessin&#10;&#10;Description générée automatiquement">
            <a:extLst>
              <a:ext uri="{FF2B5EF4-FFF2-40B4-BE49-F238E27FC236}">
                <a16:creationId xmlns:a16="http://schemas.microsoft.com/office/drawing/2014/main" id="{10611917-3497-458C-87B2-9617094AC6E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0600" y="4495800"/>
            <a:ext cx="819150" cy="821742"/>
          </a:xfrm>
          <a:prstGeom prst="rect">
            <a:avLst/>
          </a:prstGeom>
        </p:spPr>
      </p:pic>
      <p:pic>
        <p:nvPicPr>
          <p:cNvPr id="9" name="Image 8" descr="Une image contenant dessin, signe&#10;&#10;Description générée automatiquement">
            <a:extLst>
              <a:ext uri="{FF2B5EF4-FFF2-40B4-BE49-F238E27FC236}">
                <a16:creationId xmlns:a16="http://schemas.microsoft.com/office/drawing/2014/main" id="{95B71830-8DA0-4BEA-9422-7DDAB4F4390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2688566"/>
            <a:ext cx="819150" cy="786956"/>
          </a:xfrm>
          <a:prstGeom prst="rect">
            <a:avLst/>
          </a:prstGeom>
        </p:spPr>
      </p:pic>
      <p:pic>
        <p:nvPicPr>
          <p:cNvPr id="14" name="Image 13" descr="Une image contenant dessin, signe&#10;&#10;Description générée automatiquement">
            <a:extLst>
              <a:ext uri="{FF2B5EF4-FFF2-40B4-BE49-F238E27FC236}">
                <a16:creationId xmlns:a16="http://schemas.microsoft.com/office/drawing/2014/main" id="{F7766E53-9365-45FD-B6C3-FD04DEA922D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2683458"/>
            <a:ext cx="819150" cy="786956"/>
          </a:xfrm>
          <a:prstGeom prst="rect">
            <a:avLst/>
          </a:prstGeom>
        </p:spPr>
      </p:pic>
      <p:pic>
        <p:nvPicPr>
          <p:cNvPr id="15" name="Image 14" descr="Une image contenant dessin, signe&#10;&#10;Description générée automatiquement">
            <a:extLst>
              <a:ext uri="{FF2B5EF4-FFF2-40B4-BE49-F238E27FC236}">
                <a16:creationId xmlns:a16="http://schemas.microsoft.com/office/drawing/2014/main" id="{BA9AB4AA-0AB1-4816-8842-35CC66F3AB8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450" y="3548332"/>
            <a:ext cx="819150" cy="786956"/>
          </a:xfrm>
          <a:prstGeom prst="rect">
            <a:avLst/>
          </a:prstGeom>
        </p:spPr>
      </p:pic>
      <p:pic>
        <p:nvPicPr>
          <p:cNvPr id="16" name="Image 15" descr="Une image contenant dessin, signe&#10;&#10;Description générée automatiquement">
            <a:extLst>
              <a:ext uri="{FF2B5EF4-FFF2-40B4-BE49-F238E27FC236}">
                <a16:creationId xmlns:a16="http://schemas.microsoft.com/office/drawing/2014/main" id="{3DAE929A-9DE2-4799-8368-032F287AFC4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3449" y="3545038"/>
            <a:ext cx="819150" cy="786956"/>
          </a:xfrm>
          <a:prstGeom prst="rect">
            <a:avLst/>
          </a:prstGeom>
        </p:spPr>
      </p:pic>
      <p:pic>
        <p:nvPicPr>
          <p:cNvPr id="17" name="Image 16" descr="Une image contenant dessin, signe&#10;&#10;Description générée automatiquement">
            <a:extLst>
              <a:ext uri="{FF2B5EF4-FFF2-40B4-BE49-F238E27FC236}">
                <a16:creationId xmlns:a16="http://schemas.microsoft.com/office/drawing/2014/main" id="{18742C22-C708-440B-8353-060CDF06BB2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9450" y="4530586"/>
            <a:ext cx="819150" cy="786956"/>
          </a:xfrm>
          <a:prstGeom prst="rect">
            <a:avLst/>
          </a:prstGeom>
        </p:spPr>
      </p:pic>
      <p:pic>
        <p:nvPicPr>
          <p:cNvPr id="18" name="Image 17" descr="Une image contenant dessin, signe&#10;&#10;Description générée automatiquement">
            <a:extLst>
              <a:ext uri="{FF2B5EF4-FFF2-40B4-BE49-F238E27FC236}">
                <a16:creationId xmlns:a16="http://schemas.microsoft.com/office/drawing/2014/main" id="{258A23A2-BDA0-4612-9524-6C538E4939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4517604"/>
            <a:ext cx="819150" cy="78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665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>
          <a:xfrm>
            <a:off x="1066800" y="914400"/>
            <a:ext cx="6705600" cy="3429000"/>
          </a:xfrm>
          <a:prstGeom prst="roundRect">
            <a:avLst/>
          </a:prstGeom>
          <a:gradFill>
            <a:gsLst>
              <a:gs pos="0">
                <a:schemeClr val="bg1">
                  <a:lumMod val="65000"/>
                </a:schemeClr>
              </a:gs>
              <a:gs pos="80000">
                <a:schemeClr val="bg1">
                  <a:lumMod val="50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</a:gradFill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>
                    <a:lumMod val="60000"/>
                    <a:lumOff val="40000"/>
                  </a:schemeClr>
                </a:solidFill>
              </a:rPr>
              <a:t>Tests </a:t>
            </a:r>
            <a:r>
              <a:rPr lang="en-US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unitaires</a:t>
            </a:r>
            <a:endParaRPr lang="en-US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pic>
        <p:nvPicPr>
          <p:cNvPr id="6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0498" y="1083365"/>
            <a:ext cx="4564994" cy="2971800"/>
          </a:xfrm>
        </p:spPr>
      </p:pic>
    </p:spTree>
    <p:extLst>
      <p:ext uri="{BB962C8B-B14F-4D97-AF65-F5344CB8AC3E}">
        <p14:creationId xmlns:p14="http://schemas.microsoft.com/office/powerpoint/2010/main" val="533743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resenterMedia.com Static Theme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1F9EECE-6074-45C8-85F3-88607B45A3D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6838BF6-8E09-436E-8912-312BAAD4E7A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8BE4AF4E-CD17-490D-858F-06F7338BF26D}"/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364</Words>
  <Application>Microsoft Office PowerPoint</Application>
  <PresentationFormat>Affichage à l'écran (4:3)</PresentationFormat>
  <Paragraphs>99</Paragraphs>
  <Slides>13</Slides>
  <Notes>4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13</vt:i4>
      </vt:variant>
    </vt:vector>
  </HeadingPairs>
  <TitlesOfParts>
    <vt:vector size="19" baseType="lpstr">
      <vt:lpstr>Arial</vt:lpstr>
      <vt:lpstr>Calibri</vt:lpstr>
      <vt:lpstr>Franklin Gothic Heavy</vt:lpstr>
      <vt:lpstr>Impact</vt:lpstr>
      <vt:lpstr>Office Theme</vt:lpstr>
      <vt:lpstr>2_PresenterMedia.com Static Theme</vt:lpstr>
      <vt:lpstr>Programmation Web transactionnelle</vt:lpstr>
      <vt:lpstr>Tester une application</vt:lpstr>
      <vt:lpstr>Catégories de tests</vt:lpstr>
      <vt:lpstr>Boîtes…?</vt:lpstr>
      <vt:lpstr>Compétences à développer:</vt:lpstr>
      <vt:lpstr>Exemple:</vt:lpstr>
      <vt:lpstr>La couverture de test</vt:lpstr>
      <vt:lpstr>Scénarios de tests: toutes les possibilités</vt:lpstr>
      <vt:lpstr>Tests unitaires</vt:lpstr>
      <vt:lpstr>Les tests unitaires testent 1 seule chose</vt:lpstr>
      <vt:lpstr>Pourquoi écrire les tests avant le code?</vt:lpstr>
      <vt:lpstr>Étapes du TDD:</vt:lpstr>
      <vt:lpstr>Meilleures pratiques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Turgeon Valérie</cp:lastModifiedBy>
  <cp:revision>1</cp:revision>
  <dcterms:created xsi:type="dcterms:W3CDTF">2012-04-23T14:57:20Z</dcterms:created>
  <dcterms:modified xsi:type="dcterms:W3CDTF">2021-09-13T13:38:14Z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

<file path=docProps/thumbnail.jpeg>
</file>